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6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2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bio.miami.edu/dana/pix/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1600200"/>
            <a:ext cx="7413153" cy="50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000" dirty="0" smtClean="0">
                <a:solidFill>
                  <a:prstClr val="black"/>
                </a:solidFill>
              </a:rPr>
              <a:t>The tundra is drier and </a:t>
            </a:r>
          </a:p>
          <a:p>
            <a:pPr marL="0" indent="0">
              <a:buNone/>
            </a:pPr>
            <a:r>
              <a:rPr lang="en-US" sz="7000" dirty="0">
                <a:solidFill>
                  <a:prstClr val="black"/>
                </a:solidFill>
              </a:rPr>
              <a:t>c</a:t>
            </a:r>
            <a:r>
              <a:rPr lang="en-US" sz="7000" dirty="0" smtClean="0">
                <a:solidFill>
                  <a:prstClr val="black"/>
                </a:solidFill>
              </a:rPr>
              <a:t>older than deserts. Known</a:t>
            </a:r>
          </a:p>
          <a:p>
            <a:pPr marL="0" indent="0">
              <a:buNone/>
            </a:pPr>
            <a:r>
              <a:rPr lang="en-US" sz="7000" dirty="0" smtClean="0">
                <a:solidFill>
                  <a:prstClr val="black"/>
                </a:solidFill>
              </a:rPr>
              <a:t>as a “polar desert”</a:t>
            </a: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prstClr val="black"/>
                </a:solidFill>
              </a:rPr>
              <a:t>Temperature</a:t>
            </a:r>
            <a:endParaRPr lang="en-US" sz="80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Cool summers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Long severe </a:t>
            </a:r>
            <a:r>
              <a:rPr lang="en-US" sz="6000" dirty="0" smtClean="0">
                <a:solidFill>
                  <a:prstClr val="black"/>
                </a:solidFill>
              </a:rPr>
              <a:t>winters(10+ months)</a:t>
            </a:r>
            <a:endParaRPr lang="en-US" sz="60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Summer days of 24 hour sun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Winter days of complete </a:t>
            </a:r>
            <a:r>
              <a:rPr lang="en-US" sz="6000" dirty="0" smtClean="0">
                <a:solidFill>
                  <a:prstClr val="black"/>
                </a:solidFill>
              </a:rPr>
              <a:t>darkness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Can be very windy</a:t>
            </a:r>
            <a:endParaRPr lang="en-US" sz="60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51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prstClr val="black"/>
                </a:solidFill>
              </a:rPr>
              <a:t>Rainfall</a:t>
            </a:r>
            <a:endParaRPr lang="en-US" sz="80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4-10 inches of annual rainfall</a:t>
            </a:r>
            <a:endParaRPr lang="en-US" sz="60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Permafrost; ground below a few feet is frozen year </a:t>
            </a:r>
            <a:r>
              <a:rPr lang="en-US" sz="6000" dirty="0" smtClean="0">
                <a:solidFill>
                  <a:prstClr val="black"/>
                </a:solidFill>
              </a:rPr>
              <a:t>round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</a:rPr>
              <a:t>Ground can be very wet in summer, because melted snow is not absorbed by permafrost and low temperatures prevent evaporation</a:t>
            </a:r>
            <a:endParaRPr lang="en-US" sz="60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9376" cy="1143000"/>
          </a:xfr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0374"/>
            <a:ext cx="4114800" cy="273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42447" cy="1143000"/>
          </a:xfr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6093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plantsciences.ucdavis.edu/gepts/pb143/LEC10/ey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600200"/>
            <a:ext cx="2286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Extreme Northern Latitudes</a:t>
            </a:r>
          </a:p>
          <a:p>
            <a:pPr marL="457200" lvl="1" indent="0">
              <a:buNone/>
            </a:pPr>
            <a:r>
              <a:rPr lang="en-US" dirty="0" smtClean="0"/>
              <a:t>Alaska </a:t>
            </a:r>
          </a:p>
          <a:p>
            <a:pPr marL="457200" lvl="1" indent="0">
              <a:buNone/>
            </a:pPr>
            <a:r>
              <a:rPr lang="en-US" dirty="0" smtClean="0"/>
              <a:t>Canada</a:t>
            </a:r>
          </a:p>
          <a:p>
            <a:pPr marL="457200" lvl="1" indent="0">
              <a:buNone/>
            </a:pPr>
            <a:r>
              <a:rPr lang="en-US" dirty="0" smtClean="0"/>
              <a:t>Greenland</a:t>
            </a:r>
          </a:p>
          <a:p>
            <a:pPr marL="457200" lvl="1" indent="0">
              <a:buNone/>
            </a:pPr>
            <a:r>
              <a:rPr lang="en-US" dirty="0" smtClean="0"/>
              <a:t>Siberia(Russia)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4340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343400"/>
            <a:ext cx="3756660" cy="2423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209800"/>
            <a:ext cx="2971800" cy="19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</p:spPr>
        <p:txBody>
          <a:bodyPr/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Survival depends on being</a:t>
            </a:r>
          </a:p>
          <a:p>
            <a:pPr marL="0" indent="0">
              <a:buNone/>
            </a:pPr>
            <a:r>
              <a:rPr lang="en-US" sz="3300" dirty="0"/>
              <a:t>a</a:t>
            </a:r>
            <a:r>
              <a:rPr lang="en-US" sz="3300" dirty="0" smtClean="0"/>
              <a:t>ble to survive extremely </a:t>
            </a:r>
          </a:p>
          <a:p>
            <a:pPr marL="0" indent="0">
              <a:buNone/>
            </a:pPr>
            <a:r>
              <a:rPr lang="en-US" sz="3300" dirty="0" smtClean="0"/>
              <a:t>cold temperatures and short </a:t>
            </a:r>
          </a:p>
          <a:p>
            <a:pPr marL="0" indent="0">
              <a:buNone/>
            </a:pPr>
            <a:r>
              <a:rPr lang="en-US" sz="3300" dirty="0"/>
              <a:t>g</a:t>
            </a:r>
            <a:r>
              <a:rPr lang="en-US" sz="3300" dirty="0" smtClean="0"/>
              <a:t>rowing season</a:t>
            </a:r>
            <a:endParaRPr lang="en-US" sz="3300" b="1" dirty="0"/>
          </a:p>
          <a:p>
            <a:pPr marL="0" indent="0">
              <a:buNone/>
            </a:pPr>
            <a:r>
              <a:rPr lang="en-US" sz="3500" b="1" dirty="0" smtClean="0"/>
              <a:t>Adaptations </a:t>
            </a:r>
            <a:endParaRPr lang="en-US" sz="35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Small and low growing, so they don’t freeze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Shallow roots that cannot penetrate the permafrost(the reason there aren’t trees)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Plants are dark in color, often red, 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to absorb sun’s heat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May have hairs to keep plants warm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May grow in clumps to keep </a:t>
            </a:r>
            <a:r>
              <a:rPr lang="en-US" sz="2600" dirty="0" smtClean="0"/>
              <a:t>warm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Fragile ecosystem due to short 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growing season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2895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"/>
            <a:ext cx="3822700" cy="2863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23466"/>
            <a:ext cx="2895600" cy="19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b="1" dirty="0" smtClean="0"/>
              <a:t>Examples</a:t>
            </a:r>
            <a:r>
              <a:rPr lang="en-US" sz="3100" b="1" dirty="0"/>
              <a:t>: </a:t>
            </a:r>
            <a:r>
              <a:rPr lang="en-US" sz="2400" dirty="0" smtClean="0"/>
              <a:t>lichens, mosses, grasses, sedges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444" b="10444"/>
          <a:stretch>
            <a:fillRect/>
          </a:stretch>
        </p:blipFill>
        <p:spPr>
          <a:xfrm>
            <a:off x="228600" y="4191000"/>
            <a:ext cx="4350055" cy="2392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2882376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267200"/>
            <a:ext cx="3517900" cy="231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06" y="1143000"/>
            <a:ext cx="3594493" cy="269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438400"/>
            <a:ext cx="21844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Must be able to </a:t>
            </a:r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urvive extreme cold</a:t>
            </a:r>
          </a:p>
          <a:p>
            <a:pPr marL="0" indent="0">
              <a:buNone/>
            </a:pPr>
            <a:r>
              <a:rPr lang="en-US" sz="2800" dirty="0" smtClean="0"/>
              <a:t>environment</a:t>
            </a:r>
            <a:endParaRPr lang="en-US" sz="2800" dirty="0"/>
          </a:p>
          <a:p>
            <a:r>
              <a:rPr lang="en-US" b="1" dirty="0"/>
              <a:t>Adaptations:</a:t>
            </a:r>
            <a:endParaRPr lang="en-US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May have white coats to camouflage during winter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Have thick fur to reduce direct skin exposure to cold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May hibernate during winter when food supplies are 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Some animals my migrate away from the harsh climate during the winter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Cannot have deep burrows, due to </a:t>
            </a:r>
            <a:r>
              <a:rPr lang="en-US" sz="2400" dirty="0" smtClean="0"/>
              <a:t>permafrost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 amphibians or reptiles(cannot handle the harsh environment)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2667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Animals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5872"/>
            <a:ext cx="2374900" cy="1980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5872"/>
            <a:ext cx="2956247" cy="19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Examples: </a:t>
            </a:r>
            <a:r>
              <a:rPr lang="en-US" sz="2400" dirty="0" smtClean="0"/>
              <a:t>caribou(reindeer), </a:t>
            </a:r>
            <a:r>
              <a:rPr lang="en-US" sz="2400" dirty="0" smtClean="0"/>
              <a:t>musk ox, </a:t>
            </a:r>
            <a:r>
              <a:rPr lang="en-US" sz="2400" dirty="0" smtClean="0"/>
              <a:t>arctic foxes</a:t>
            </a:r>
            <a:r>
              <a:rPr lang="en-US" sz="2400" dirty="0" smtClean="0"/>
              <a:t>, hares, polar bears, grizzly </a:t>
            </a:r>
            <a:r>
              <a:rPr lang="en-US" sz="2400" dirty="0" smtClean="0"/>
              <a:t>bears, water fowl(ducks), owls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16" b="13116"/>
          <a:stretch>
            <a:fillRect/>
          </a:stretch>
        </p:blipFill>
        <p:spPr>
          <a:xfrm>
            <a:off x="609600" y="1371600"/>
            <a:ext cx="3879544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43" y="5440491"/>
            <a:ext cx="1981200" cy="1347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611" y="4800600"/>
            <a:ext cx="2514600" cy="1883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611" y="1371600"/>
            <a:ext cx="4419600" cy="2903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599" y="3810000"/>
            <a:ext cx="229496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733800"/>
            <a:ext cx="274673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7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8.0&quot;&gt;&lt;object type=&quot;1&quot; unique_id=&quot;10001&quot;&gt;&lt;object type=&quot;2&quot; unique_id=&quot;11470&quot;&gt;&lt;object type=&quot;3&quot; unique_id=&quot;11471&quot;&gt;&lt;property id=&quot;20148&quot; value=&quot;5&quot;/&gt;&lt;property id=&quot;20300&quot; value=&quot;Slide 1 - &amp;quot;Tundra&amp;quot;&quot;/&gt;&lt;property id=&quot;20307&quot; value=&quot;257&quot;/&gt;&lt;/object&gt;&lt;object type=&quot;3&quot; unique_id=&quot;11472&quot;&gt;&lt;property id=&quot;20148&quot; value=&quot;5&quot;/&gt;&lt;property id=&quot;20300&quot; value=&quot;Slide 2 - &amp;quot;Climate&amp;quot;&quot;/&gt;&lt;property id=&quot;20307&quot; value=&quot;258&quot;/&gt;&lt;/object&gt;&lt;object type=&quot;3&quot; unique_id=&quot;11473&quot;&gt;&lt;property id=&quot;20148&quot; value=&quot;5&quot;/&gt;&lt;property id=&quot;20300&quot; value=&quot;Slide 3 - &amp;quot;Locations&amp;quot;&quot;/&gt;&lt;property id=&quot;20307&quot; value=&quot;259&quot;/&gt;&lt;/object&gt;&lt;object type=&quot;3&quot; unique_id=&quot;11475&quot;&gt;&lt;property id=&quot;20148&quot; value=&quot;5&quot;/&gt;&lt;property id=&quot;20300&quot; value=&quot;Slide 4 - &amp;quot;May&amp;quot;&quot;/&gt;&lt;property id=&quot;20307&quot; value=&quot;261&quot;/&gt;&lt;/object&gt;&lt;object type=&quot;3&quot; unique_id=&quot;11476&quot;&gt;&lt;property id=&quot;20148&quot; value=&quot;5&quot;/&gt;&lt;property id=&quot;20300&quot; value=&quot;Slide 6&quot;/&gt;&lt;property id=&quot;20307&quot; value=&quot;262&quot;/&gt;&lt;/object&gt;&lt;object type=&quot;3&quot; unique_id=&quot;11940&quot;&gt;&lt;property id=&quot;20148&quot; value=&quot;5&quot;/&gt;&lt;property id=&quot;20300&quot; value=&quot;Slide 5 - &amp;quot;Examples: lichens, mosses, grasses, sedges&amp;quot;&quot;/&gt;&lt;property id=&quot;20307&quot; value=&quot;263&quot;/&gt;&lt;/object&gt;&lt;object type=&quot;3&quot; unique_id=&quot;11941&quot;&gt;&lt;property id=&quot;20148&quot; value=&quot;5&quot;/&gt;&lt;property id=&quot;20300&quot; value=&quot;Slide 7 - &amp;quot;Examples: caribou(reindeer), musk ox, arctic foxes, hares, polar bears, grizzly bears, water fowl(ducks), owls&amp;quot;&quot;/&gt;&lt;property id=&quot;20307&quot; value=&quot;264&quot;/&gt;&lt;/object&gt;&lt;/object&gt;&lt;object type=&quot;8&quot; unique_id=&quot;114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234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Tundra</vt:lpstr>
      <vt:lpstr>Climate</vt:lpstr>
      <vt:lpstr>Locations</vt:lpstr>
      <vt:lpstr>May</vt:lpstr>
      <vt:lpstr>Examples: lichens, mosses, grasses, sedges</vt:lpstr>
      <vt:lpstr>PowerPoint Presentation</vt:lpstr>
      <vt:lpstr>Examples: caribou(reindeer), musk ox, arctic foxes, hares, polar bears, grizzly bears, water fowl(ducks), owls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</dc:title>
  <dc:creator>acps</dc:creator>
  <cp:lastModifiedBy>acps</cp:lastModifiedBy>
  <cp:revision>13</cp:revision>
  <dcterms:created xsi:type="dcterms:W3CDTF">2013-11-20T18:08:31Z</dcterms:created>
  <dcterms:modified xsi:type="dcterms:W3CDTF">2013-12-02T15:55:34Z</dcterms:modified>
</cp:coreProperties>
</file>