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01B4AF-CFB1-41CD-95CA-DE3E4FA93ED6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B422F15-76BD-452E-9442-DA09FE23E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0700" dirty="0" smtClean="0">
                <a:latin typeface="Freestyle Script" pitchFamily="66" charset="0"/>
              </a:rPr>
              <a:t>The </a:t>
            </a:r>
            <a:r>
              <a:rPr lang="en-US" sz="10700" dirty="0" smtClean="0">
                <a:latin typeface="Freestyle Script" pitchFamily="66" charset="0"/>
              </a:rPr>
              <a:t>house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054619">
            <a:off x="2001901" y="3524698"/>
            <a:ext cx="6511131" cy="32925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Vladimir Script" pitchFamily="66" charset="0"/>
              </a:rPr>
              <a:t>By: Savannah and David</a:t>
            </a:r>
            <a:endParaRPr lang="en-US" sz="2800" dirty="0">
              <a:latin typeface="Vladimir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Garbage disposal (Lysosome)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The garbage disposal breaks down the food</a:t>
            </a:r>
            <a:r>
              <a:rPr lang="en-US" sz="4400" dirty="0" smtClean="0">
                <a:latin typeface="Freestyle Script" pitchFamily="66" charset="0"/>
              </a:rPr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3052762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2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Insulation (Cell membrane)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The insulation is the barrier around the house, that keeps the house warm</a:t>
            </a:r>
            <a:r>
              <a:rPr lang="en-US" sz="4400" dirty="0" smtClean="0">
                <a:latin typeface="Freestyle Script" pitchFamily="66" charset="0"/>
              </a:rPr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623" y="2819400"/>
            <a:ext cx="4286900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4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Freestyle Script" pitchFamily="66" charset="0"/>
              </a:rPr>
              <a:t>Fuse box (The nucleus)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It’s the main control of turning the electricity on and off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324100"/>
            <a:ext cx="2076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0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Hallways (Cytoplasm)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Allows you to move around in the house, helps support the house.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0"/>
            <a:ext cx="3573299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1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Fire place (Mitochondria)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It releases energy, stored in the fire wood.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3748087" cy="280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6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Dust (Ribosome)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Dust is a small particle, and usually found inside of the fuse box.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28912"/>
            <a:ext cx="6123213" cy="321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9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Oven (Chloroplast)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Food is produced from the oven.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78220"/>
            <a:ext cx="4119562" cy="411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9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The frame (Cell wall)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It holds the house up, and is on the outside of the cell membrane.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4744933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4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Freestyle Script" pitchFamily="66" charset="0"/>
              </a:rPr>
              <a:t>Cabinets (Vacuole)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20940" cy="3579849"/>
          </a:xfrm>
        </p:spPr>
        <p:txBody>
          <a:bodyPr/>
          <a:lstStyle/>
          <a:p>
            <a:r>
              <a:rPr lang="en-US" sz="4400" dirty="0" smtClean="0">
                <a:latin typeface="Freestyle Script" pitchFamily="66" charset="0"/>
              </a:rPr>
              <a:t>It stores the food.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373202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0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Closet (Golgi body)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Freestyle Script" pitchFamily="66" charset="0"/>
              </a:rPr>
              <a:t>The closet helps you sort your clothes and package them.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3878492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6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</TotalTime>
  <Words>167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The house </vt:lpstr>
      <vt:lpstr>Fuse box (The nucleus)</vt:lpstr>
      <vt:lpstr>Hallways (Cytoplasm)</vt:lpstr>
      <vt:lpstr>Fire place (Mitochondria)</vt:lpstr>
      <vt:lpstr>Dust (Ribosome)</vt:lpstr>
      <vt:lpstr>Oven (Chloroplast)</vt:lpstr>
      <vt:lpstr>The frame (Cell wall)</vt:lpstr>
      <vt:lpstr>Cabinets (Vacuole)</vt:lpstr>
      <vt:lpstr>Closet (Golgi body)</vt:lpstr>
      <vt:lpstr>Garbage disposal (Lysosome)</vt:lpstr>
      <vt:lpstr>Insulation (Cell membrane)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house</dc:title>
  <dc:creator>acps</dc:creator>
  <cp:lastModifiedBy>acps</cp:lastModifiedBy>
  <cp:revision>5</cp:revision>
  <dcterms:created xsi:type="dcterms:W3CDTF">2013-11-14T14:48:52Z</dcterms:created>
  <dcterms:modified xsi:type="dcterms:W3CDTF">2013-11-18T14:31:58Z</dcterms:modified>
</cp:coreProperties>
</file>