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6" r:id="rId5"/>
    <p:sldId id="258" r:id="rId6"/>
    <p:sldId id="260" r:id="rId7"/>
    <p:sldId id="261" r:id="rId8"/>
    <p:sldId id="262" r:id="rId9"/>
    <p:sldId id="268" r:id="rId10"/>
    <p:sldId id="263" r:id="rId11"/>
    <p:sldId id="265" r:id="rId12"/>
    <p:sldId id="264" r:id="rId13"/>
    <p:sldId id="269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411"/>
    <a:srgbClr val="44360C"/>
    <a:srgbClr val="42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8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tags" Target="tags/tag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472D6-4AF2-4C68-A841-3616153E2704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E922-5FFA-45A2-AB06-7286553D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3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DE922-5FFA-45A2-AB06-7286553D95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8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5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6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3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3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5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0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8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7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9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6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33FEC-382A-CA4B-877E-A5E7F2C0CF7D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F7713-F0E0-414A-BECB-8C3F8431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4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://en.wikipedia.org/wiki/File:Naadam_rider_2.jpg" TargetMode="External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Great_Plains_Nebraska_USA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396"/>
            <a:ext cx="7772400" cy="1580991"/>
          </a:xfrm>
          <a:solidFill>
            <a:srgbClr val="42FF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smtClean="0"/>
              <a:t>Terrestrial Biomes of The World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605" y="1102596"/>
            <a:ext cx="6472795" cy="45362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43" y="2087057"/>
            <a:ext cx="8620622" cy="441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5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8753" b="8753"/>
          <a:stretch>
            <a:fillRect/>
          </a:stretch>
        </p:blipFill>
        <p:spPr>
          <a:xfrm>
            <a:off x="4872249" y="153608"/>
            <a:ext cx="3562066" cy="1897544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5632" cy="1143000"/>
          </a:xfrm>
          <a:solidFill>
            <a:srgbClr val="3F441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Plants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53907"/>
            <a:ext cx="76905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Grasses make up 60-90% of </a:t>
            </a:r>
          </a:p>
          <a:p>
            <a:r>
              <a:rPr lang="en-US" sz="2800" dirty="0" smtClean="0"/>
              <a:t>the vegetation</a:t>
            </a:r>
            <a:endParaRPr lang="en-US" sz="2800" dirty="0"/>
          </a:p>
          <a:p>
            <a:r>
              <a:rPr lang="en-US" sz="3200" b="1" dirty="0" smtClean="0"/>
              <a:t>Adaptations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roots of grasses and other small plants make a thick network under the soil to trap moisture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Soil is thick and rich from decaying grasses and their roots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Trees that do live in grasslands tend to be fire resistant and live near sources of water</a:t>
            </a:r>
          </a:p>
          <a:p>
            <a:pPr lvl="1"/>
            <a:r>
              <a:rPr lang="en-US" sz="2400" dirty="0" smtClean="0"/>
              <a:t>***In N. America most grasslands have been turned into </a:t>
            </a:r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farmland</a:t>
            </a:r>
          </a:p>
        </p:txBody>
      </p:sp>
    </p:spTree>
    <p:extLst>
      <p:ext uri="{BB962C8B-B14F-4D97-AF65-F5344CB8AC3E}">
        <p14:creationId xmlns:p14="http://schemas.microsoft.com/office/powerpoint/2010/main" val="136571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55493" cy="1143000"/>
          </a:xfrm>
          <a:solidFill>
            <a:schemeClr val="bg2">
              <a:lumMod val="2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Examples of Plants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199" y="1576092"/>
            <a:ext cx="80862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dirty="0"/>
              <a:t>Examples: </a:t>
            </a:r>
            <a:r>
              <a:rPr lang="en-US" sz="2400" dirty="0"/>
              <a:t>N. America: Big </a:t>
            </a:r>
            <a:r>
              <a:rPr lang="en-US" sz="2400" dirty="0" smtClean="0"/>
              <a:t>Bluestem</a:t>
            </a:r>
            <a:r>
              <a:rPr lang="en-US" sz="2400" dirty="0"/>
              <a:t>, coneflowers</a:t>
            </a:r>
            <a:r>
              <a:rPr lang="en-US" sz="2400" dirty="0" smtClean="0"/>
              <a:t>,</a:t>
            </a:r>
          </a:p>
          <a:p>
            <a:pPr lvl="1"/>
            <a:r>
              <a:rPr lang="en-US" sz="2400" dirty="0" smtClean="0"/>
              <a:t>		</a:t>
            </a:r>
            <a:r>
              <a:rPr lang="en-US" sz="2400" dirty="0"/>
              <a:t>					</a:t>
            </a:r>
            <a:r>
              <a:rPr lang="en-US" sz="2400" dirty="0" smtClean="0"/>
              <a:t>sunflowers</a:t>
            </a:r>
            <a:r>
              <a:rPr lang="en-US" sz="2400" dirty="0"/>
              <a:t>, milkweed</a:t>
            </a:r>
          </a:p>
        </p:txBody>
      </p:sp>
      <p:sp>
        <p:nvSpPr>
          <p:cNvPr id="4" name="AutoShape 2" descr="data:image/jpeg;base64,/9j/4AAQSkZJRgABAQAAAQABAAD/2wCEAAkGBhQSEBQUExMUFBUUFRcUFRQWFRQXFBUXFRcVFRkUFBQXHCYeGBkjHBUVHzAgJCcpLS0sGB4xNTAqNSYrLCoBCQoKDgwOGg8PGiwkHiQsLCwsLCwvLC4sLykqKSksLCwsLSwvLCosLCwtLCwsLCwsLCwsLCwqLCwpLSwsLCksLP/AABEIALEBHAMBIgACEQEDEQH/xAAbAAACAwEBAQAAAAAAAAAAAAADBAECBQAGB//EAEMQAAIBAwMBBgIIAwYFAwUAAAECEQADIQQSMUEFEyJRYXEygQYUkaGxwdHwQlKSIzNTguHxFUNyk7IWwsMkYmODov/EABoBAAMBAQEBAAAAAAAAAAAAAAIDBAEABQb/xAAxEQACAQIEAwYFBQEBAAAAAAAAAQIDERIhMUEEUWEFEzKBkfAUFSJxsUKhwdHhIwb/2gAMAwEAAhEDEQA/APmgWiKlWC1cJX06ieC5FQtXC1cLVgtGogORQJVgtXCVYJR4QHIoFqQlFCVYLW4RbkCCVYJRAtWCUVgHMGEqwSihKsErbAOYIJVglFCVYJXC3MEEqQlGCVPd1tgcYILVttFFupCV1gHIFsqdlG2VISusDjAhKsEowSpCVxjmBCVOyjhKnu64HGL7K7ZTHd1Pd1hmMW2VOymO7ru7rDsYv3dR3VNdzU/V6FsNSYr3Nd3VN/V67uaBsdGTFO6qy2qYNmrBKBscpAO7pdxmnnGKXKUoapHnAlXC1IWiKtUJDXIqFqwSrhauFpiQpyKBasFq4WrBKIU5FAtWCUQLVglcA5AwtWC0QJVglcA5FAtWCUQJVglcLcgYSrhKuEqwWuAcigWrBKuEq4StuA5AwlSEooWrBK64DkC7upCUcJVhbrLguYvsqQlMd3U93WXBxgVSrC3RhaoqWaFyMu3oK91VhZp9dPRF09LdQbGm2ZwsVcac1pDT1caaluqOjSZmjT1I01ag01WGlpTqlEaTMr6tUnTVrjS1zaWgdUoVJmKdPQzYrYfT0F9PXd4dgMk2qCbFbf1KqnSULqoYqbPCKlXC0VbdEW1XqJE7qAQlXCUYWquLdEKcwASrhKOLdXFusFuYAJVglHFurC3XAOYEJVglGFuri1WC3MCLdWFqji1VwlZcBzAd1Ui3TIWipboXIHFcTFuri3Tw0wNEXQ0PeI3DJ6GeLdXW1WgNCfKrjSGhdRGd3IQWxRV09PLpaKumoHVDjRYgunq401aK6eiDT0t1R0aBmdxUrYrTOlrhpqDvRyoCSWqOtqmV09FTT0uVQphRYstmirp6bt2KYTT1PKqWQ4cRXS1caWtNNNVxpaQ6xVHh0Zo0tQ+lrYXSVzaSl98OVDIwLmlqlvRSa3H0tdb09c6+QHw6uZF3R0s2krfuWKVaxmgVYOVFHy1bFEFitBNJ6UUaM19RjR8c6rMwWauLNaI0Zoi6I1neIHGzNFmrixWmugPlRl7PoXVRlpvYyBYq4sVsDs6iL2bQOsje7qPYxl09EXTVuJ2ZR07L9KB10EuHmzAGlq40npXpF7L9KuOy/SlviUNXByZ5tdIfKirpDXoB2Z6Vcdm0D4hDI8GzCTSUZNPW0OzquvZ9KfEIohwjRl27NMJaHlWgNDRF0VJlWRXChJCS6VT0og7OHQ06ukoi6ekut1KI0FuhAdmVYdnnyrSW0aKoNLddjo8PHkZQ0VT9SrZB8xVgi+VLfEjVwyMT6lUjSVufV186n6kPMUD4lDVw5jJpqYTT1ojQ+lXXS+lJnxKHxo2FLenphdLTVuxTCW6m7/E8h6gkKJpK59JT4FcRRPFa5uRjXNLSr2orduW6Sv2KlnxODUJQTMxlpdrdPXLVLMlJ+NjzC7ls+cWvpDpP8dP/AOv0phe3dL/j2v6q8gv0b2xuJ8XUIn9MbhkgzHvRn+j4geI5O3KoSCZ6Any/SatfbL5/kg+SxW34PXL2xpv8e1/Wv60Ze1NP/jWv61/WvF2/ooJ5I8js6ASenP6UwPomkE7248hH/j5kUEu2rb/k1dirl+D13/GdMP8An2f+4v60Qdt6b/Hs/wDcX9a8g/0TQfxGAJBgE4joPl7zQv8A0wpMB39JVYOMgckR5GKH51ff8h/J0j3Kdt6Y/wDPs/8AcT9aInbmm/x7X9a189bsESQGMjpsU+5naJFG/wDTI6XDiQQV29P+kH7qx9rvn+TV2Uj6Nb7Y03+PZ/7i/rTVjtXTtxfsn/8AYn6180X6PKIh+eIYzkTIgY+wj1qf+BAGNx9ZafPiR6E0t9rsL5XY+r29TaPFy2f86/rRe9t/zp/Uv618l/4GZ5HH+IOufhiTj1o9nsgyo3Ez8MPI6mfgI4B60t9ry6Brsw+qrcT+ZP6l/Wp3p/Mv9Q/Wvl47JIzk5mS4jI6Hupz8vlVF0ZkA9Cf+YROOQAnlQfN5sL5akfUt6fzL9oqylfMfaK+UnRk4keWSDAz1K+h+dGTs6QIMjkEPHlGNoJn86F9qzWoS7PR9UVBVwnpXysLtkTiIySYJgcsDHI+/FTbvuc946+zAccjC+vvih+aTewXwC5n1UJVtor5pa17qI795GD/aHBxzx60Ru1LuP7a6s/8A5Pf18/eh+aT5B/AdT6RtFRivnqfSC7txqCf8yT95nmhN247Envj1x3h4EzMN+HpQvtKT2DXA9T6Nuqj3wOce+K+c3O0Wf4rxIzgXHP8A8kdD70u2lRuVJ+bfm5/c0D7Qe9/fmNjwPU+lntBB/Ev9Q/WoHatv/ET+tf1r5unZts/wwfc/609ptLbA/h+bGky7Q6v0/wBGrgktWe+t9sWpxcT5Ov605b16/wAw+0V4fS30UYj5Zpwa+eBXn1e0al/pv5hvhI7Hs11S/wAw+0UZHrxtrUGtDT60jrQ0+26lOX1RuInwdlkz1ANVdxWVY1880LU671r1Kn/pKfdfTHPkTLh5XsaT3wOtK39Uscg/MV53Xdoc5rA1naA48/8Aq/KvHnx1fidrHoU+C3bPWajVP0QH/MKQfXXZ/uCf83+leHv6kAyGj2Jn05ik7v0gKmO/I/qNMp0Kr0d/X+Cju4x19/uZtu863HTew2lVVjG4RvYsF2nd4iP7MQSMg01b7ftkiJQIHZxDOWVdip4VjbJeYiBziRTPazB3KWLot3FXx6e4zqrqY2suf7MjG1lMiYpbtrQXBvs2XcvuS47BxO0orwzAEu0ArBGQAesH0lKFS2JWb8vN5em3LclvKOmfvQYu6i4LhRT4h4iq7QxUEbrgVWG34gCpxJxJUSvY125sCVUqpJ3W2lg2494+1T0AAUSDIFB0ljbfG9WuNaYsH7x0kpBFtVdgWJOPF5fIcdNb1J04ull3O22LQQG5IL27inMknbIiRnExW4YrXS2vrtrt0AdR69RnWdobCxvOEtbgviIdbm4I+Cg3bgQRMYmcwRUtqlANyJ8Knwd3dVsEwgCqWI8BDSJ3xgCBg9p3Xu3zo71hyveKLWzduUcB4aS+IMyMTJrU1mnP1TutG+27Ydk2h4dlnJQz/FPpNE6UYqN9/S3P+7h9627DY7U2nu3ItuxYIsENtAmVwZMELyMyBujNW+kwS0LhFwzdKHurY8JJPiKPJyVmJ5xA5K/1l7Wnt3NVbRtQrAWQxLXSqiSwBbNwkMef5RjArHH0idLYvqlxZY7iOAZMhsbWMwZhY3nEk10OHVTSN87aqzfTp/IUquFo9p2rcu949tFhVs94l3chYup+DuzwYjoI5NZN3tG8bZurauXGUf3Yt2yzBgsqTtMFSRgTOw5ERQ211m/pity5cC6gtcS+fjVkf4SvQAgnwnjqeaU1ZdO5NhBqYU27l1R3byu0KwHRQhC7jPX1ldKjb6ZJX6rLLXN89LZNbI6dZSzj6Gm6X3CbVsu5Kv3Oo2K6W4ZixAaSwkegg4qgvobjhdOotLbe4mq8DL4Tu7thHOAImQekYCr6j/6pL5sl7qK39qLirbhAwc3FXcFZZ84lvlSnZl+wCtrTPftA6je7ttAcQU7sbiAAZHxc+ppipu17bbab8nttdZ3d0a60Pf8AqNbs50dUuBrRW6AqSbSB23EHDkHf/wDbEAzkzjtTYuoqsrJPh70d3tID4Viu07Cdw3fEMMYpXRaS/evGxqbNnZaBa1a3BWa4CSrrtMkFZBBMfbTEX7N7UXNRdsnT+JkWBJYZtgCAVaeZmfWgeUrJp721utkubt9sznKOHPLqLI9wlQbyWyysyoNqkx4twUAu0RBwDIP8okV+/dF3ujeKusgIql9xjcNpACgEbgM+XPIntJLVmxaZkFkNb22LtsM10AtvIE3BtAnkwRugTBpu3aTu7Fku7tct3LiuqsDdBRh4ofDqpIkk5UE8iW4klitzWi2vnust1qLwXWX5ZnajtK6PAbhDSAZG3xPBSVg7Ynrz54EkOtfYrLedW2scouIWRuBcQCRtzBk9Rmh6LtK0tlbYU20sbiLl0o1xQYKMwiCN9wQs42+bRR9Fciyk3EAJLO7KtlLzXVm2VZgYbwA7l85IGTTJLCvD79GvLqtsxcXieTv6jFtroeGvXA/O3aqM4Mt4J44UTwDImclo6hiF23ncEKT4lJhmIRiApxjAIicSanT3O6eGsbWQHa5xC3Z8IYyWO6QQGzBgHml9a8W+7RPAhXczI20AHfh9jsSrThoxUj+qWi/b3yGSdlZDa6+4R4b6sXA2HaSJYbhxOcHkxnkxha/2uVDO14Aqm8juSwAEAMeolivyB8jS3aOqtW3txzcM7kCM9xSyBLkhwWlZBjAM8kUK3c+r29qd6YYi+6PuuqCQRuYqCAPI4k+s0caSsnbXov6BjVkm7v8AIy+scswFwmAGUNbDAhgXDMeghSdxiJA61TUa8Fm+JOPAbagxALDafFMNAIwfkTTGmXvy6XLl5XS7bVyFCiTIFkMSS453ZE89aldeNRbuXFXwoUtlBbUK3ikAFgZXaNpUwIOK66T05fva225VFtoWXXMWba6giY2oCCoAaSMGeZHoQTNHsa9oDb3I/mS2FAEwTDSSBMz5ZmiaXTNKC5a2srW7u/vFUNLCAvdkMVALNBBnIHSG7qn6wNu1QykD4hvPhO4seBmQAeCOeKCU43tb8DNriv1ndhbrSPEfCOAMQSRgmRAniYEGj6J7h5FweTBEPJAz4/0j50YMv1i3YYsHKwW2FdzFYDggykmDxHzo1jSDdcQJdWDmN6l5YAlCSd0EzznJ9p5zSVrdfegajmO6O+0T48RyqiTyRwZ5/cU6NQWII3jbErKjk4PnEA/ZFZuqeG2kCQC5dwVSfh5YyeCCQOs9aa0rKESANpBVVUll3Z3DcBjkffUE4rxWKYnoLesjzrP7X7TYfCCTjAKg56Z6/jSNtydu4RgEhoI9FkQPuoWuIuLull8QkyFMiTBkERxU1OhFTuwo0UndGbrNcXglXCyASWIg5xB/049aybtliJUE5CkhjGeGUHcSRBkZotzvAlxrgS2xHgggbwG3Fdwyokgj28qU1OqDGUCk/Ew3QWyFNwgfHA8vM4r3qULeHQVJpai1y4WEbWBKtcE5A2CSQVwJMDJPxYrOOpc5W3cYGcrDLyeCPSJ9ZrYv6S4diDx2doLXDe8YnxGWEEbTMCKz9dqFRyBdNscwtx0ndncQuJM849c5N1KSeSVyaouZW52pL7rlpLt0MDba4+7uwD/ImCZ8z09Ky72pb+IwQwZWDSd0FfEBJPPNW03Zd2+SbQEKNzsSqqFI5ZiVAnPXpW1a+hTdy91O6fgHa4eBhg3xEev2edUOdGjlJpe/vkfNuVSeaMZ9aEttI3EAcsdsmV3wOcHg4mMRio0naN6/3aB7jlMIQCTu5AUjJzA+Q8hWra+jBBXeGIcsGKbSkBhALrIQhhOT1HAGQXHuWLlpl/sykhVFvazs42loAEjbPnmea3vKcsoWbMbccpHpL+u1qadt963d8TWi9sAm2cytx+FbgcRzmYrydsF3VER8GANwJLbp39dxJj7ua9z2K+lvE37Xg1IU94gA2mZTxLncjEgGBMEV5m/p2+tEuGtm3cD9xmN0yAeCwJ49Kg4aaTlHDZ/a2f2Wv39t1R4GpOTaKt9FHe6N920t3es23uzdk9COedsRJMiu1mo1uo3psLIo2tbtYCgsPjzyDB+3gTWqLek1Gy4L72nkEtsCksfEWUL8Jk8yePTNu1r1nVM1q0RaIY7WMhLm4ePvT0JgYg598aq8sSxx05x8Pv1RThjLKM9epgjVsb9sX3RUGxdjAeEAkQNviyszDCSTXo+1+zrnfG3Ont2NQSLd3eqMfDgwrDfmOQZ6RiVe0uyCqWmu6iwl1gRl2KsqiEuSFLTIjy48qavadbVhF1dk6hLTTavW3KqxuHe1sHlgIY5zAGKCpVUnGUOqsvyr2V0+uhyVrqfqeV7H7MY33R7u07GJGwsfBzbCuQDjcIJo/aPZl20/fKDc3bSl6AAVZQ6lQYE5HhgEHz6m1T3PrDarUKy2nc3FtqpAuAOAEiCW4yffzr0Xa+ss6VWuXAdX9bO8LcaLaICGC7ZIBGIx06VRUrzU42V7q1lbXdXy06vb0lpU41Lq9mt+gta1mhvXk1V8XkvpG9QJVnSIaVny8/fisv6Z/SJL4AUuiwxcAywltwkJI2AHGOar9IOzba27OosFhYvs8KxA2NmbcDkDxQeOmOThWtBdvlzbXcyCC5wCJIKqTgmSBHpxzJcNQpXVZt2WSu/Dna3kFX4irbu5fsb30V7bS6lvTalUvWtw7tidpSSRkyCRJE/PpFbPaep7y7cssncdwvc7FLQbblYcADAIDKTmMczjzOi+jltdqtqbSXbmVRJKgk7drOBtJkjE8TkVo636Rai2W07sGKlk7xlPesquCAzcqvhED0EzS6tGM6uKl6ZrfNrZ8n6mriZQp4Kl7bB+y+zVD3Fsr3arO83V32za3L/e7oUMBkAHJB4p3tjw6pNNf04ay5Upe8RBubCgMDwhZ5XoD1GK8dqO2nVO7u3Lt4CccCZkAycxNeg+j/0svrZ2SO7BCoWgspaQFkSB15+2urcNVX/TJ7atP731v0aGUeKppWs/fQT7cF67qSqMt+4pJHdBgw2SCWtsfBtg+KACAIOa7sOy6u62W7y+39lcRiwFpWncBiGgJypORgDqmvaH1fVm6La3WO8MGYgEvIbiQSOc1o9jWNBZuWb5a8jq24WNoYIy9N4Esvl99OmnCnhtdWysr3fJpben8C6U1J4m7MjRduJd1WxS2+2wWwLptiz4PCVMANuaWhjnMHmr91bW/dt2tKVu3ptXA73HCS43DwwQJA4PtRew9fp7d57t7Ttlzc7yQSDJPGJMkdKl+1rr6n6wzop3bgqgwIgLuWZyB780hp42oxaVuer8tfPf7jsSsswlntdrzXFs3nRltyNykoBaUgm0WJKSQDLGcxjFaN3vdTbtNotQN6wbquQHDrmT4YIBPlBgc1XtbtsvbbuLaWnu4ZrSQxEyRuJzPp515/T3NiuAwUYEwQ6/F4T5AkyfakRpuaxJWa0Ts+jvln0KO9UHZZpmp9IdEN5tvca0Sqs4VGFt2jxZLwwmf4R0GYpte0bQsrYRrr/2W0tJU4O5RGYgkiPLHQVgds9rPqltAqN1pdpuMSS8NKxnGI+fvV+zyrZO4bclQJyAOo+eDTO4bpx7x5rbr+Rka+dkeu0OobUvBZVItlUYxuLEjhuQIkD3NasizaFp7m9t04JJUEY2nz65ivL9nXWg3NwYDAkBfu86bfWI7YbaekHk9ZH2V5dWg3Ky0RdGeQ691VQWpa4pYs7PgRHAgkjz94oi3wqotsC2pbJJ3SOu49OIpDQ3d4JETugAdfX0POKWuXG3ExwcGfX7q3ubuz9+WhsalzZtm20iCQpO0hjnAmZ9sVGuIa3xEggDOB0maxLWq7skEE8kZx1/Dy9qZs64lc+UCeQehIrfh2pXPQpVIW1M82A9pk3lH3Ah4LYAM/DlTOaG+otKhNqGuBdj348XkSqccdevWlNdqyrAHloBJ495/fNKWna2QUhlIghj4SeonEcV6kaDau379+R5tWrFSyAhiMLM+mDxE0lrdAzNJDMfMQZ5++nhp91zawNs8qJkgSTyOkfrR7ahhO4+RgJHykgxEedVqeB3RJLNZjv0N1KG8dM4lbhA+ARuHQwDIiR5Vo/T/RFDbWAlgAjZbAVCx/mjHrHvXlrDkmQQCCCGnPvj1GJ4pvUdqXLgCXbrOE8QLGYJmcnJPqZ+ypJ0H36qxf3X8o8SlXtGzQ39GdKh1AtbSEvI6OskgyDBYLjBAMnj5V3bdu5auMGG1lciZZyRO8gvAkGTHkD0rZ0f0xTT2UW3YJcKu5pUEsSSZPPGfmK8/re2rd1rri1te6wZgI2grA5aeRuGB6dcBT72dVylHLTW++vp99B9bBVirPMzh20bVwurXD5BB3aE+UKSSJ6+leoGuta3TC61zbftAkboG8wWNvPSSYHTyANeRu3wTG9VAxC4aR0YGPupu7ccIAv93HxbCT5ZJMDMVXWoRlZrKS3/AI0EKeFYeZexqGnwKgwCMgRMzCjgyD086Z7LtB9XYs3GhS43gRmPU+ZGSRWdYYhYO1ufFtBO33PB54rPXVlboKmGDAgg/CZxnzprpuaajyOhFJn0ntr6I321DFVBSALYXaqW0H8G0nwjk/Oan/hKWRY0zXgO9a4zIGlQ8DYxEZ2kemRNZ/Zv0t1NwEb1MqQdyjrGeYn3EVg9tsQQ5Ym5v5zjkmDzyfvrx6VCvJqnUksuXO2Tz9T0fiI2skex7H+iV5Ha1qEW5bO4rdLkFJUjwgGTJ2YOBt4rx+n1qWAyXEt3hMS0jIJGGWN3B4H4CjaXtq9csurPIcbcsxPhwPiJ8h16VinR7FMAzGTMAny9s1ZQoTvLvnrbTLTfXLyJ6lSLknFZjfa/bzX4QW7fd2wQiHdCb8ttwBPuOAK9Fd0A1b200N2Bbshdh3IFLHxlIHJJE8fOvH37zGFZQAAIyY98Vbs3tAq4I3oFOSoIiPX5VVU4f6V3eVr23WfPn/oqNRxbbWp6z6TaGwEsWtTqGe+GIdxDRuMjcxG4gBupiMisf6TMj3FOnckbFDiCviTw7lxEMqqcfnST62y6kq7ExgsGnHGSORipt9r70gjIxuiB7FRwcGuocNKnZtvK/RZ9LCa1ZzT+kyNTHkWmDlhExngcdfzrR7IugxMiSFP8sbhCCDwTHTmp1FkQWKjHUeXUV1m+CygEgAyMQpCnK8Zr0Jq6sSOeKORbUi5iDIzC+FSAeuefnNU7O1V1hHhEQBgH0mT1qbehmZchjgsMT6R5f60Xsu3suFbgPlPoRg59RS5pYNA6Ml9zRtJcKGRbPljp1kTRdy7SyqeYMAmCR6/vNcNQyqw4k4ECAvv1Jpi1plyRJlRKEnaJzuWOuKhw3L1NRF/rxws7PSRz+tK6ogtF0HazAgq3OOsHjmnDogWCMPFG4NjIHTHl/rWVfum5cUbwuCQWHIWDBHuK6EPqGyqXVi1/RhfGDgnw59c4jNO9l6t0dvCrI0RwOJ6x60jqniAynYCIYAQWZQcLOAYP2VbTa5lM2wTkgSsqPT8KOcG1ZmRnkbV7thGBADLDeIFonoR6nFO2NOoQlCGySrdT5ZHNYGgwxDid5+LBHr7c03eYAMoYYHTnPEefWo501oiqFQ2NEEI3BZ81jPqI5xg1TRagMXErAJHUMRHQHyMfZWfpb9xUCyDmQo5YHxH/AHoNntDxxhTJ8Xn5AjjjBpSpalEagbVamCCWMgkAnd9kZo6mbZDJ4hiQZBj086Ve/vO1iczAIEqQP5uo4g80bTXtg2bsk8Hgz19IxFMcbIso2Zk3rJHgCk5wByT1iekD7qlLgCFWU7ADJXlTzO338sU92iwYYlbkgyB4esmkNReWZ2zg4mDncDPpP786qcmyWvBRzE9Q5Rhsfdt88jOcHnFNr2kpA3qd2QYGDBPBBg0prmU5EbsErwx3Hy/i55rL33E8KOQPLH3+tUKmpakTm9BtWLIAGORmCf35Ua05CQogx8R6e361kabtErj5GPLPFPpeLfxg54gzRTptfY8tRZe0/Ks0mQTlsRxn980ddRbzLAkeU/nQU0UTOZx+dB1dvauBH2f7zQ2Una4xJGhpeze/vKFtbpIAB6zyYkAmJOcV6HtLUGzcOnsrttrsGwqrC4wAbeykENk4Ax5c15fRi6gG19vEiPE3Ehvsr2H/AK9fcCbNvdyp8hkR69OI4NQcTGo5LClJLa+/PMdRcbu4H6e6SLFmLaLcuAvc2qAS3hJ3Hpzge/pXhlUSAVGP3862e3fpKdRd3OI6SB0HAnmM0t3KmIj0NUcJCdGioz1/s6p4sjkukDDR9nv1oB1rl+jgec9emPahB4cljHkfbFaFu4hAMr68U9rDna5mgvotee8ICgcyJ8uvpRtZdNyOnBMHk56+VVbTy8gyFwCII9c+WeKltSQgMKOpwa52vkdlcX1bxGMxjqMUbsnxKykeZM+tI39WzsOduYkcenzqUfkbC0ZkHHGMe44puF2sBKOQ7c023HTpHA+VI9oN3bgEnkSfeelRav3oJxAj4hmR5Uw983QrAAliN2OI5548vnTIq2oi1mCW4YPjJDYjMGacu3B4YBAJAxGMxxM1N7TFVMAek9YrOuakyBxDZj0zH3V2bF4FLMfVLhOQBC4BiWjJkHilNTqNxwSCM8ZHv9lG03asgbhkjkcY6j5UDUa0uPCmVwT5+vpR4TIOWKzVkN6Lt1gCLgBHMqOPkavo9eyuWQsJzHI9iOtZFgkiXUiOoGceYpuxqAEDLy0D1Gefu++hdNNjXLDoP9o9uq7TncIAiR7585/KrakrcXcpk/FuzIHyz0iPMVmarThgejj7DnkU32Ze8MHJCwOAZnj7KFwUVkFjurjmlu77aTkY9SuSPmKpZ1Bt3SrwQB04kxk0tpwVfcQRIZRGIBnDDz6+WKV1GpgKZycN5/vg0GDMJO76G12nfQKNnX4v9fXFMrq1e2qxtgDiBI4lfX0rGfVYTaAcCfKTMRVdTsKKeT4Y8vUfjS3STGxk7WGV1hV2JJUocNmMTAI8jP301pQrlt2WLE5iPMQRWVqdSXWQMNGI49PTFU0zSdoMbgDII8jBA9orHTyHxmbepcplVAHBx8JOOfzpi3ptzKQSwJjdMwYmD6ZrMs3WClLjAgqSCeft/X0oOm7R2BthPIJjg5H2HrIoO6LKdRqxp6okPtJyJOcH+ryNZMjIJzJ2tOMzj7qa7RuBn3g5/wBsx+IpDtHUDcCAAODzAB6j76KnTtkdWqXK3w21Xk+GYHlxig3tQpM7RnJ8RGfKos3SOpjiIkfuKRIeTg81XGBA2CtAGc889KfsajZxFKrZfqNo8hH31dLTdAKOdmDoaw7TAAzk/OPUiotFWYMZMHPU+4HSsxLJU5OT+lE0mrYEEADz+fnSHSVvpOcehq3dWQQEXLYlunrA96OlgzLGfCBwOnUT15+2hFpExJHXy9vKiWr7ySII9eZ9Iqe3Iy6tkZWtcLcKgEgfnBqbOpadpgbZiOfITWrqCCp3KJjnmKytp3Txj59abGSatYY7WLahWYf6UB9JA8vXOa2NJeQo3Rh8U+vHypHVMD1BHPnNFGTWQFh/s907qByOZ8/OKHqLBZlAOAQSfQZArN04bdK4HBHUjyrY0msRSBmeCIyT+vpQSVndGNMU7Q04Bx5D9+tB0OrAubPTnoD70btvVneIIKjgAdDzVGtALwJbOOcjqfnRrJZguOJZj2otBRIzPTpPH41goWtuSMHkeXPUcVa/uwgmBlV9esUN2nrMgjJyD5fv0psVYFQw6mlqe0y6j8vPyNRobe4EHnmI5nET6fnWbaJOVJJjn1/l9KZF0RmZI/GAZrdMhE4K1kRqdQu7aPiU8flQtLezMiCwJXk9MfZQ9PbCsxYdIE8yMcVK2tg3AiScAjGP9Jo8lkg1FWsa2qsAHEGRIE9CKQ+rH+HjBEcZpJ9QQ/JOZ9p/3rR7KvG2RvHgIgeYHII862wvC4RyzDWG7tT3h5iCehHr1Ga65a8W9IBAkQJ5x98miNtuW/EOZGfuI+6gXbkAgxjwz6GdoPrgUAKlmFsdpEoNwEiVJ+yJn95oF3bAAE+IZHGcfM0nvkEAnO3cDzMzM+eKbsnBUGRIbpHnE1riNso5oq9goY3SMge/IHpzVLV8hSCJhfxjM+/303fRmWJBHJxLDzz04pNdIwOFMHd9h4+Y5olBsKEr6kWtQwBj4Sc+kDMfbTDDIIIggR6Rx+FCOk2qZMcdDn1++mtLbUgKeIMZ5/eKFwzHpopevMzqWERjiR4vXyzVLNtlJlTt2/s/bWgybYiPLHAA6en75ofegkSOnPH+1b3dh6nYA14YMZ4niqbgYkZ8jRZUjNTuxA5peGxlSYF8QBj2pVi3Waf2/l61V4ngU2MGIUhbSPvGBMedGupGT93r+NJ2rTDjBz90Yn98UW/u3KYHh/GkOP1DHFspe07DxH3zz++nzqxtwuJMcD0rQugEACMiSfSptWIXJAAHJ5oe8yzAz0ELusbaFzxwPciD1rQ0dlwzbvCmSJHQjp+8ULRmCSSFkiCeT0kDyzTOsvwh5yPCT1kQKCTv9KQWmpe/qVAAMGZHPOOYpFnAYluPLrQ/qMiSY8/M+1VdTuUciePKeJNdFLmHhVrhChk4gHj7MTSGnViecTxzW0Le+N3QcCflQrukCiWO0DxADn3FFGdjtVkQjngDI5xTGg0YhyQsgrzk8GYnjkY9KX7Pvk3AFAIIMzz9p/KnbxdATA54HAPnA8/xpcrrICTshG5byZAz1iYPnHlUG827AHHQfbzQb9xmLFiY8pzz5VpPeCqGAjnpn2FE8rBJXV2TqNMCsx+REgH5Vi3dKFct/CsEeROPX3PyrQ02tbZ4hMjAPQjAPqCPvFCKyo5JPp1pkW4icLV2zrYW4kDG0bIjjoD7YpC1pQr+Me456xn0xRrekcXSADJ5jpu9fc0xqrLDME7RDEGSOOo9ZzRq600YOGxHaUK4BIzLY6zwPnms82tzMBnIIHpmavd0m4z8/frC/aKNp9NGWx5H8j0pkY4UZayFToeTOBkE8kCtHYdgAMDEeXPB/fSrvG2T0wT5dZ44qLt4G1IztjjHzj7aHE2TzkXt3clSY8sfh50LXKGEHEkTxPkD8qV1DS0Dnj3I/fNVsX/HkkYJBxGfyyKNR3F4bfUhq7phnzPyx5T545rrSACAAP3iSa5758lM/d6e9CFzmYyI9M9ackrZnKTaGxdYYHPTyqt+/mCOmIJx7+VVtwuR04k/v0qFvTJMR7jPv/vRpmxlncvEiMRnk59YPXmqlNgG2I58+PKiWEEzHtEHj98/fTLOpHhj7PXypc5pajVVswV2+SsAZOMfvNYzu4br9/FarpEZ569Aen4fdQr9rp+/30oHOLHqqhO1eJJBJn76Zs3DicVSIMfvmiLFEkmbKdxpD6etCcSf3+ldtxUEGiVhazJTp7H8TR7vT5V1dXmS1PUXgZTVf3h9h+C0bWfB+/MVNdXL9IuWnoA03943y/Kp7R/5Py/Corq1eL3yJnqi/wCn60rd5Huv4iorq6Go16I2NL8b/wDT+RrK7Z+I+4rq6uh4wP0+YXs7p7/ka0+ny/SurqXPxA8T4EZT/Eff/wBxpy7/AA/9H5CurqKWqKF4UA0Hwr7H86BY+O37t+dTXUS1l75gzNHs/lvYfi9W03xt7N+Irq6q6XhJZCPaXKe350vrPh+z8BXV1MehkgJ+P/Iv4UfT/wB4f+gf+Qrq6lIlq6Cx/vj7N+FVHH9X411dTEDy8i939P8AxFUbr8/zqK6j2BiFP/tX8TQ04PuPwFRXVq0DWhp2v4f8v40zf/vB8/8AxaurqlqCf1eoo/wj99aXXge/6VFdQLQqWgN+T8/xNSPi+yurqetAxn9/hRKiurdjo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BQUExMUFBUUFRcUFRQWFRQXFBUXFRcVFRkUFBQXHCYeGBkjHBUVHzAgJCcpLS0sGB4xNTAqNSYrLCoBCQoKDgwOGg8PGiwkHiQsLCwsLCwvLC4sLykqKSksLCwsLSwvLCosLCwtLCwsLCwsLCwsLCwqLCwpLSwsLCksLP/AABEIALEBHAMBIgACEQEDEQH/xAAbAAACAwEBAQAAAAAAAAAAAAADBAECBQAGB//EAEMQAAIBAwMBBgIIAwYFAwUAAAECEQADIQQSMUEFEyJRYXEygQYUkaGxwdHwQlKSIzNTguHxFUNyk7IWwsMkYmODov/EABoBAAMBAQEBAAAAAAAAAAAAAAIDBAEABQb/xAAxEQACAQIEAwYFBQEBAAAAAAAAAQIDERIhMUEEUWEFEzKBkfAUFSJxsUKhwdHhIwb/2gAMAwEAAhEDEQA/APmgWiKlWC1cJX06ieC5FQtXC1cLVgtGogORQJVgtXCVYJR4QHIoFqQlFCVYLW4RbkCCVYJRAtWCUVgHMGEqwSihKsErbAOYIJVglFCVYJXC3MEEqQlGCVPd1tgcYILVttFFupCV1gHIFsqdlG2VISusDjAhKsEowSpCVxjmBCVOyjhKnu64HGL7K7ZTHd1Pd1hmMW2VOymO7ru7rDsYv3dR3VNdzU/V6FsNSYr3Nd3VN/V67uaBsdGTFO6qy2qYNmrBKBscpAO7pdxmnnGKXKUoapHnAlXC1IWiKtUJDXIqFqwSrhauFpiQpyKBasFq4WrBKIU5FAtWCUQLVglcA5AwtWC0QJVglcA5FAtWCUQJVglcLcgYSrhKuEqwWuAcigWrBKuEq4StuA5AwlSEooWrBK64DkC7upCUcJVhbrLguYvsqQlMd3U93WXBxgVSrC3RhaoqWaFyMu3oK91VhZp9dPRF09LdQbGm2ZwsVcac1pDT1caaluqOjSZmjT1I01ag01WGlpTqlEaTMr6tUnTVrjS1zaWgdUoVJmKdPQzYrYfT0F9PXd4dgMk2qCbFbf1KqnSULqoYqbPCKlXC0VbdEW1XqJE7qAQlXCUYWquLdEKcwASrhKOLdXFusFuYAJVglHFurC3XAOYEJVglGFuri1WC3MCLdWFqji1VwlZcBzAd1Ui3TIWipboXIHFcTFuri3Tw0wNEXQ0PeI3DJ6GeLdXW1WgNCfKrjSGhdRGd3IQWxRV09PLpaKumoHVDjRYgunq401aK6eiDT0t1R0aBmdxUrYrTOlrhpqDvRyoCSWqOtqmV09FTT0uVQphRYstmirp6bt2KYTT1PKqWQ4cRXS1caWtNNNVxpaQ6xVHh0Zo0tQ+lrYXSVzaSl98OVDIwLmlqlvRSa3H0tdb09c6+QHw6uZF3R0s2krfuWKVaxmgVYOVFHy1bFEFitBNJ6UUaM19RjR8c6rMwWauLNaI0Zoi6I1neIHGzNFmrixWmugPlRl7PoXVRlpvYyBYq4sVsDs6iL2bQOsje7qPYxl09EXTVuJ2ZR07L9KB10EuHmzAGlq40npXpF7L9KuOy/SlviUNXByZ5tdIfKirpDXoB2Z6Vcdm0D4hDI8GzCTSUZNPW0OzquvZ9KfEIohwjRl27NMJaHlWgNDRF0VJlWRXChJCS6VT0og7OHQ06ukoi6ekut1KI0FuhAdmVYdnnyrSW0aKoNLddjo8PHkZQ0VT9SrZB8xVgi+VLfEjVwyMT6lUjSVufV186n6kPMUD4lDVw5jJpqYTT1ojQ+lXXS+lJnxKHxo2FLenphdLTVuxTCW6m7/E8h6gkKJpK59JT4FcRRPFa5uRjXNLSr2orduW6Sv2KlnxODUJQTMxlpdrdPXLVLMlJ+NjzC7ls+cWvpDpP8dP/AOv0phe3dL/j2v6q8gv0b2xuJ8XUIn9MbhkgzHvRn+j4geI5O3KoSCZ6Any/SatfbL5/kg+SxW34PXL2xpv8e1/Wv60Ze1NP/jWv61/WvF2/ooJ5I8js6ASenP6UwPomkE7248hH/j5kUEu2rb/k1dirl+D13/GdMP8An2f+4v60Qdt6b/Hs/wDcX9a8g/0TQfxGAJBgE4joPl7zQv8A0wpMB39JVYOMgckR5GKH51ff8h/J0j3Kdt6Y/wDPs/8AcT9aInbmm/x7X9a189bsESQGMjpsU+5naJFG/wDTI6XDiQQV29P+kH7qx9rvn+TV2Uj6Nb7Y03+PZ/7i/rTVjtXTtxfsn/8AYn6180X6PKIh+eIYzkTIgY+wj1qf+BAGNx9ZafPiR6E0t9rsL5XY+r29TaPFy2f86/rRe9t/zp/Uv618l/4GZ5HH+IOufhiTj1o9nsgyo3Ez8MPI6mfgI4B60t9ry6Brsw+qrcT+ZP6l/Wp3p/Mv9Q/Wvl47JIzk5mS4jI6Hupz8vlVF0ZkA9Cf+YROOQAnlQfN5sL5akfUt6fzL9oqylfMfaK+UnRk4keWSDAz1K+h+dGTs6QIMjkEPHlGNoJn86F9qzWoS7PR9UVBVwnpXysLtkTiIySYJgcsDHI+/FTbvuc946+zAccjC+vvih+aTewXwC5n1UJVtor5pa17qI795GD/aHBxzx60Ru1LuP7a6s/8A5Pf18/eh+aT5B/AdT6RtFRivnqfSC7txqCf8yT95nmhN247Envj1x3h4EzMN+HpQvtKT2DXA9T6Nuqj3wOce+K+c3O0Wf4rxIzgXHP8A8kdD70u2lRuVJ+bfm5/c0D7Qe9/fmNjwPU+lntBB/Ev9Q/WoHatv/ET+tf1r5unZts/wwfc/609ptLbA/h+bGky7Q6v0/wBGrgktWe+t9sWpxcT5Ov605b16/wAw+0V4fS30UYj5Zpwa+eBXn1e0al/pv5hvhI7Hs11S/wAw+0UZHrxtrUGtDT60jrQ0+26lOX1RuInwdlkz1ANVdxWVY1880LU671r1Kn/pKfdfTHPkTLh5XsaT3wOtK39Uscg/MV53Xdoc5rA1naA48/8Aq/KvHnx1fidrHoU+C3bPWajVP0QH/MKQfXXZ/uCf83+leHv6kAyGj2Jn05ik7v0gKmO/I/qNMp0Kr0d/X+Cju4x19/uZtu863HTew2lVVjG4RvYsF2nd4iP7MQSMg01b7ftkiJQIHZxDOWVdip4VjbJeYiBziRTPazB3KWLot3FXx6e4zqrqY2suf7MjG1lMiYpbtrQXBvs2XcvuS47BxO0orwzAEu0ArBGQAesH0lKFS2JWb8vN5em3LclvKOmfvQYu6i4LhRT4h4iq7QxUEbrgVWG34gCpxJxJUSvY125sCVUqpJ3W2lg2494+1T0AAUSDIFB0ljbfG9WuNaYsH7x0kpBFtVdgWJOPF5fIcdNb1J04ull3O22LQQG5IL27inMknbIiRnExW4YrXS2vrtrt0AdR69RnWdobCxvOEtbgviIdbm4I+Cg3bgQRMYmcwRUtqlANyJ8Knwd3dVsEwgCqWI8BDSJ3xgCBg9p3Xu3zo71hyveKLWzduUcB4aS+IMyMTJrU1mnP1TutG+27Ydk2h4dlnJQz/FPpNE6UYqN9/S3P+7h9627DY7U2nu3ItuxYIsENtAmVwZMELyMyBujNW+kwS0LhFwzdKHurY8JJPiKPJyVmJ5xA5K/1l7Wnt3NVbRtQrAWQxLXSqiSwBbNwkMef5RjArHH0idLYvqlxZY7iOAZMhsbWMwZhY3nEk10OHVTSN87aqzfTp/IUquFo9p2rcu949tFhVs94l3chYup+DuzwYjoI5NZN3tG8bZurauXGUf3Yt2yzBgsqTtMFSRgTOw5ERQ211m/pity5cC6gtcS+fjVkf4SvQAgnwnjqeaU1ZdO5NhBqYU27l1R3byu0KwHRQhC7jPX1ldKjb6ZJX6rLLXN89LZNbI6dZSzj6Gm6X3CbVsu5Kv3Oo2K6W4ZixAaSwkegg4qgvobjhdOotLbe4mq8DL4Tu7thHOAImQekYCr6j/6pL5sl7qK39qLirbhAwc3FXcFZZ84lvlSnZl+wCtrTPftA6je7ttAcQU7sbiAAZHxc+ppipu17bbab8nttdZ3d0a60Pf8AqNbs50dUuBrRW6AqSbSB23EHDkHf/wDbEAzkzjtTYuoqsrJPh70d3tID4Viu07Cdw3fEMMYpXRaS/evGxqbNnZaBa1a3BWa4CSrrtMkFZBBMfbTEX7N7UXNRdsnT+JkWBJYZtgCAVaeZmfWgeUrJp721utkubt9sznKOHPLqLI9wlQbyWyysyoNqkx4twUAu0RBwDIP8okV+/dF3ujeKusgIql9xjcNpACgEbgM+XPIntJLVmxaZkFkNb22LtsM10AtvIE3BtAnkwRugTBpu3aTu7Fku7tct3LiuqsDdBRh4ofDqpIkk5UE8iW4klitzWi2vnust1qLwXWX5ZnajtK6PAbhDSAZG3xPBSVg7Ynrz54EkOtfYrLedW2scouIWRuBcQCRtzBk9Rmh6LtK0tlbYU20sbiLl0o1xQYKMwiCN9wQs42+bRR9Fciyk3EAJLO7KtlLzXVm2VZgYbwA7l85IGTTJLCvD79GvLqtsxcXieTv6jFtroeGvXA/O3aqM4Mt4J44UTwDImclo6hiF23ncEKT4lJhmIRiApxjAIicSanT3O6eGsbWQHa5xC3Z8IYyWO6QQGzBgHml9a8W+7RPAhXczI20AHfh9jsSrThoxUj+qWi/b3yGSdlZDa6+4R4b6sXA2HaSJYbhxOcHkxnkxha/2uVDO14Aqm8juSwAEAMeolivyB8jS3aOqtW3txzcM7kCM9xSyBLkhwWlZBjAM8kUK3c+r29qd6YYi+6PuuqCQRuYqCAPI4k+s0caSsnbXov6BjVkm7v8AIy+scswFwmAGUNbDAhgXDMeghSdxiJA61TUa8Fm+JOPAbagxALDafFMNAIwfkTTGmXvy6XLl5XS7bVyFCiTIFkMSS453ZE89aldeNRbuXFXwoUtlBbUK3ikAFgZXaNpUwIOK66T05fva225VFtoWXXMWba6giY2oCCoAaSMGeZHoQTNHsa9oDb3I/mS2FAEwTDSSBMz5ZmiaXTNKC5a2srW7u/vFUNLCAvdkMVALNBBnIHSG7qn6wNu1QykD4hvPhO4seBmQAeCOeKCU43tb8DNriv1ndhbrSPEfCOAMQSRgmRAniYEGj6J7h5FweTBEPJAz4/0j50YMv1i3YYsHKwW2FdzFYDggykmDxHzo1jSDdcQJdWDmN6l5YAlCSd0EzznJ9p5zSVrdfegajmO6O+0T48RyqiTyRwZ5/cU6NQWII3jbErKjk4PnEA/ZFZuqeG2kCQC5dwVSfh5YyeCCQOs9aa0rKESANpBVVUll3Z3DcBjkffUE4rxWKYnoLesjzrP7X7TYfCCTjAKg56Z6/jSNtydu4RgEhoI9FkQPuoWuIuLull8QkyFMiTBkERxU1OhFTuwo0UndGbrNcXglXCyASWIg5xB/049aybtliJUE5CkhjGeGUHcSRBkZotzvAlxrgS2xHgggbwG3Fdwyokgj28qU1OqDGUCk/Ew3QWyFNwgfHA8vM4r3qULeHQVJpai1y4WEbWBKtcE5A2CSQVwJMDJPxYrOOpc5W3cYGcrDLyeCPSJ9ZrYv6S4diDx2doLXDe8YnxGWEEbTMCKz9dqFRyBdNscwtx0ndncQuJM849c5N1KSeSVyaouZW52pL7rlpLt0MDba4+7uwD/ImCZ8z09Ky72pb+IwQwZWDSd0FfEBJPPNW03Zd2+SbQEKNzsSqqFI5ZiVAnPXpW1a+hTdy91O6fgHa4eBhg3xEev2edUOdGjlJpe/vkfNuVSeaMZ9aEttI3EAcsdsmV3wOcHg4mMRio0naN6/3aB7jlMIQCTu5AUjJzA+Q8hWra+jBBXeGIcsGKbSkBhALrIQhhOT1HAGQXHuWLlpl/sykhVFvazs42loAEjbPnmea3vKcsoWbMbccpHpL+u1qadt963d8TWi9sAm2cytx+FbgcRzmYrydsF3VER8GANwJLbp39dxJj7ua9z2K+lvE37Xg1IU94gA2mZTxLncjEgGBMEV5m/p2+tEuGtm3cD9xmN0yAeCwJ49Kg4aaTlHDZ/a2f2Wv39t1R4GpOTaKt9FHe6N920t3es23uzdk9COedsRJMiu1mo1uo3psLIo2tbtYCgsPjzyDB+3gTWqLek1Gy4L72nkEtsCksfEWUL8Jk8yePTNu1r1nVM1q0RaIY7WMhLm4ePvT0JgYg598aq8sSxx05x8Pv1RThjLKM9epgjVsb9sX3RUGxdjAeEAkQNviyszDCSTXo+1+zrnfG3Ont2NQSLd3eqMfDgwrDfmOQZ6RiVe0uyCqWmu6iwl1gRl2KsqiEuSFLTIjy48qavadbVhF1dk6hLTTavW3KqxuHe1sHlgIY5zAGKCpVUnGUOqsvyr2V0+uhyVrqfqeV7H7MY33R7u07GJGwsfBzbCuQDjcIJo/aPZl20/fKDc3bSl6AAVZQ6lQYE5HhgEHz6m1T3PrDarUKy2nc3FtqpAuAOAEiCW4yffzr0Xa+ss6VWuXAdX9bO8LcaLaICGC7ZIBGIx06VRUrzU42V7q1lbXdXy06vb0lpU41Lq9mt+gta1mhvXk1V8XkvpG9QJVnSIaVny8/fisv6Z/SJL4AUuiwxcAywltwkJI2AHGOar9IOzba27OosFhYvs8KxA2NmbcDkDxQeOmOThWtBdvlzbXcyCC5wCJIKqTgmSBHpxzJcNQpXVZt2WSu/Dna3kFX4irbu5fsb30V7bS6lvTalUvWtw7tidpSSRkyCRJE/PpFbPaep7y7cssncdwvc7FLQbblYcADAIDKTmMczjzOi+jltdqtqbSXbmVRJKgk7drOBtJkjE8TkVo636Rai2W07sGKlk7xlPesquCAzcqvhED0EzS6tGM6uKl6ZrfNrZ8n6mriZQp4Kl7bB+y+zVD3Fsr3arO83V32za3L/e7oUMBkAHJB4p3tjw6pNNf04ay5Upe8RBubCgMDwhZ5XoD1GK8dqO2nVO7u3Lt4CccCZkAycxNeg+j/0svrZ2SO7BCoWgspaQFkSB15+2urcNVX/TJ7atP731v0aGUeKppWs/fQT7cF67qSqMt+4pJHdBgw2SCWtsfBtg+KACAIOa7sOy6u62W7y+39lcRiwFpWncBiGgJypORgDqmvaH1fVm6La3WO8MGYgEvIbiQSOc1o9jWNBZuWb5a8jq24WNoYIy9N4Esvl99OmnCnhtdWysr3fJpben8C6U1J4m7MjRduJd1WxS2+2wWwLptiz4PCVMANuaWhjnMHmr91bW/dt2tKVu3ptXA73HCS43DwwQJA4PtRew9fp7d57t7Ttlzc7yQSDJPGJMkdKl+1rr6n6wzop3bgqgwIgLuWZyB780hp42oxaVuer8tfPf7jsSsswlntdrzXFs3nRltyNykoBaUgm0WJKSQDLGcxjFaN3vdTbtNotQN6wbquQHDrmT4YIBPlBgc1XtbtsvbbuLaWnu4ZrSQxEyRuJzPp515/T3NiuAwUYEwQ6/F4T5AkyfakRpuaxJWa0Ts+jvln0KO9UHZZpmp9IdEN5tvca0Sqs4VGFt2jxZLwwmf4R0GYpte0bQsrYRrr/2W0tJU4O5RGYgkiPLHQVgds9rPqltAqN1pdpuMSS8NKxnGI+fvV+zyrZO4bclQJyAOo+eDTO4bpx7x5rbr+Rka+dkeu0OobUvBZVItlUYxuLEjhuQIkD3NasizaFp7m9t04JJUEY2nz65ivL9nXWg3NwYDAkBfu86bfWI7YbaekHk9ZH2V5dWg3Ky0RdGeQ691VQWpa4pYs7PgRHAgkjz94oi3wqotsC2pbJJ3SOu49OIpDQ3d4JETugAdfX0POKWuXG3ExwcGfX7q3ubuz9+WhsalzZtm20iCQpO0hjnAmZ9sVGuIa3xEggDOB0maxLWq7skEE8kZx1/Dy9qZs64lc+UCeQehIrfh2pXPQpVIW1M82A9pk3lH3Ah4LYAM/DlTOaG+otKhNqGuBdj348XkSqccdevWlNdqyrAHloBJ495/fNKWna2QUhlIghj4SeonEcV6kaDau379+R5tWrFSyAhiMLM+mDxE0lrdAzNJDMfMQZ5++nhp91zawNs8qJkgSTyOkfrR7ahhO4+RgJHykgxEedVqeB3RJLNZjv0N1KG8dM4lbhA+ARuHQwDIiR5Vo/T/RFDbWAlgAjZbAVCx/mjHrHvXlrDkmQQCCCGnPvj1GJ4pvUdqXLgCXbrOE8QLGYJmcnJPqZ+ypJ0H36qxf3X8o8SlXtGzQ39GdKh1AtbSEvI6OskgyDBYLjBAMnj5V3bdu5auMGG1lciZZyRO8gvAkGTHkD0rZ0f0xTT2UW3YJcKu5pUEsSSZPPGfmK8/re2rd1rri1te6wZgI2grA5aeRuGB6dcBT72dVylHLTW++vp99B9bBVirPMzh20bVwurXD5BB3aE+UKSSJ6+leoGuta3TC61zbftAkboG8wWNvPSSYHTyANeRu3wTG9VAxC4aR0YGPupu7ccIAv93HxbCT5ZJMDMVXWoRlZrKS3/AI0EKeFYeZexqGnwKgwCMgRMzCjgyD086Z7LtB9XYs3GhS43gRmPU+ZGSRWdYYhYO1ufFtBO33PB54rPXVlboKmGDAgg/CZxnzprpuaajyOhFJn0ntr6I321DFVBSALYXaqW0H8G0nwjk/Oan/hKWRY0zXgO9a4zIGlQ8DYxEZ2kemRNZ/Zv0t1NwEb1MqQdyjrGeYn3EVg9tsQQ5Ym5v5zjkmDzyfvrx6VCvJqnUksuXO2Tz9T0fiI2skex7H+iV5Ha1qEW5bO4rdLkFJUjwgGTJ2YOBt4rx+n1qWAyXEt3hMS0jIJGGWN3B4H4CjaXtq9csurPIcbcsxPhwPiJ8h16VinR7FMAzGTMAny9s1ZQoTvLvnrbTLTfXLyJ6lSLknFZjfa/bzX4QW7fd2wQiHdCb8ttwBPuOAK9Fd0A1b200N2Bbshdh3IFLHxlIHJJE8fOvH37zGFZQAAIyY98Vbs3tAq4I3oFOSoIiPX5VVU4f6V3eVr23WfPn/oqNRxbbWp6z6TaGwEsWtTqGe+GIdxDRuMjcxG4gBupiMisf6TMj3FOnckbFDiCviTw7lxEMqqcfnST62y6kq7ExgsGnHGSORipt9r70gjIxuiB7FRwcGuocNKnZtvK/RZ9LCa1ZzT+kyNTHkWmDlhExngcdfzrR7IugxMiSFP8sbhCCDwTHTmp1FkQWKjHUeXUV1m+CygEgAyMQpCnK8Zr0Jq6sSOeKORbUi5iDIzC+FSAeuefnNU7O1V1hHhEQBgH0mT1qbehmZchjgsMT6R5f60Xsu3suFbgPlPoRg59RS5pYNA6Ml9zRtJcKGRbPljp1kTRdy7SyqeYMAmCR6/vNcNQyqw4k4ECAvv1Jpi1plyRJlRKEnaJzuWOuKhw3L1NRF/rxws7PSRz+tK6ogtF0HazAgq3OOsHjmnDogWCMPFG4NjIHTHl/rWVfum5cUbwuCQWHIWDBHuK6EPqGyqXVi1/RhfGDgnw59c4jNO9l6t0dvCrI0RwOJ6x60jqniAynYCIYAQWZQcLOAYP2VbTa5lM2wTkgSsqPT8KOcG1ZmRnkbV7thGBADLDeIFonoR6nFO2NOoQlCGySrdT5ZHNYGgwxDid5+LBHr7c03eYAMoYYHTnPEefWo501oiqFQ2NEEI3BZ81jPqI5xg1TRagMXErAJHUMRHQHyMfZWfpb9xUCyDmQo5YHxH/AHoNntDxxhTJ8Xn5AjjjBpSpalEagbVamCCWMgkAnd9kZo6mbZDJ4hiQZBj086Ve/vO1iczAIEqQP5uo4g80bTXtg2bsk8Hgz19IxFMcbIso2Zk3rJHgCk5wByT1iekD7qlLgCFWU7ADJXlTzO338sU92iwYYlbkgyB4esmkNReWZ2zg4mDncDPpP786qcmyWvBRzE9Q5Rhsfdt88jOcHnFNr2kpA3qd2QYGDBPBBg0prmU5EbsErwx3Hy/i55rL33E8KOQPLH3+tUKmpakTm9BtWLIAGORmCf35Ua05CQogx8R6e361kabtErj5GPLPFPpeLfxg54gzRTptfY8tRZe0/Ks0mQTlsRxn980ddRbzLAkeU/nQU0UTOZx+dB1dvauBH2f7zQ2Una4xJGhpeze/vKFtbpIAB6zyYkAmJOcV6HtLUGzcOnsrttrsGwqrC4wAbeykENk4Ax5c15fRi6gG19vEiPE3Ehvsr2H/AK9fcCbNvdyp8hkR69OI4NQcTGo5LClJLa+/PMdRcbu4H6e6SLFmLaLcuAvc2qAS3hJ3Hpzge/pXhlUSAVGP3862e3fpKdRd3OI6SB0HAnmM0t3KmIj0NUcJCdGioz1/s6p4sjkukDDR9nv1oB1rl+jgec9emPahB4cljHkfbFaFu4hAMr68U9rDna5mgvotee8ICgcyJ8uvpRtZdNyOnBMHk56+VVbTy8gyFwCII9c+WeKltSQgMKOpwa52vkdlcX1bxGMxjqMUbsnxKykeZM+tI39WzsOduYkcenzqUfkbC0ZkHHGMe44puF2sBKOQ7c023HTpHA+VI9oN3bgEnkSfeelRav3oJxAj4hmR5Uw983QrAAliN2OI5548vnTIq2oi1mCW4YPjJDYjMGacu3B4YBAJAxGMxxM1N7TFVMAek9YrOuakyBxDZj0zH3V2bF4FLMfVLhOQBC4BiWjJkHilNTqNxwSCM8ZHv9lG03asgbhkjkcY6j5UDUa0uPCmVwT5+vpR4TIOWKzVkN6Lt1gCLgBHMqOPkavo9eyuWQsJzHI9iOtZFgkiXUiOoGceYpuxqAEDLy0D1Gefu++hdNNjXLDoP9o9uq7TncIAiR7585/KrakrcXcpk/FuzIHyz0iPMVmarThgejj7DnkU32Ze8MHJCwOAZnj7KFwUVkFjurjmlu77aTkY9SuSPmKpZ1Bt3SrwQB04kxk0tpwVfcQRIZRGIBnDDz6+WKV1GpgKZycN5/vg0GDMJO76G12nfQKNnX4v9fXFMrq1e2qxtgDiBI4lfX0rGfVYTaAcCfKTMRVdTsKKeT4Y8vUfjS3STGxk7WGV1hV2JJUocNmMTAI8jP301pQrlt2WLE5iPMQRWVqdSXWQMNGI49PTFU0zSdoMbgDII8jBA9orHTyHxmbepcplVAHBx8JOOfzpi3ptzKQSwJjdMwYmD6ZrMs3WClLjAgqSCeft/X0oOm7R2BthPIJjg5H2HrIoO6LKdRqxp6okPtJyJOcH+ryNZMjIJzJ2tOMzj7qa7RuBn3g5/wBsx+IpDtHUDcCAAODzAB6j76KnTtkdWqXK3w21Xk+GYHlxig3tQpM7RnJ8RGfKos3SOpjiIkfuKRIeTg81XGBA2CtAGc889KfsajZxFKrZfqNo8hH31dLTdAKOdmDoaw7TAAzk/OPUiotFWYMZMHPU+4HSsxLJU5OT+lE0mrYEEADz+fnSHSVvpOcehq3dWQQEXLYlunrA96OlgzLGfCBwOnUT15+2hFpExJHXy9vKiWr7ySII9eZ9Iqe3Iy6tkZWtcLcKgEgfnBqbOpadpgbZiOfITWrqCCp3KJjnmKytp3Txj59abGSatYY7WLahWYf6UB9JA8vXOa2NJeQo3Rh8U+vHypHVMD1BHPnNFGTWQFh/s907qByOZ8/OKHqLBZlAOAQSfQZArN04bdK4HBHUjyrY0msRSBmeCIyT+vpQSVndGNMU7Q04Bx5D9+tB0OrAubPTnoD70btvVneIIKjgAdDzVGtALwJbOOcjqfnRrJZguOJZj2otBRIzPTpPH41goWtuSMHkeXPUcVa/uwgmBlV9esUN2nrMgjJyD5fv0psVYFQw6mlqe0y6j8vPyNRobe4EHnmI5nET6fnWbaJOVJJjn1/l9KZF0RmZI/GAZrdMhE4K1kRqdQu7aPiU8flQtLezMiCwJXk9MfZQ9PbCsxYdIE8yMcVK2tg3AiScAjGP9Jo8lkg1FWsa2qsAHEGRIE9CKQ+rH+HjBEcZpJ9QQ/JOZ9p/3rR7KvG2RvHgIgeYHII862wvC4RyzDWG7tT3h5iCehHr1Ga65a8W9IBAkQJ5x98miNtuW/EOZGfuI+6gXbkAgxjwz6GdoPrgUAKlmFsdpEoNwEiVJ+yJn95oF3bAAE+IZHGcfM0nvkEAnO3cDzMzM+eKbsnBUGRIbpHnE1riNso5oq9goY3SMge/IHpzVLV8hSCJhfxjM+/303fRmWJBHJxLDzz04pNdIwOFMHd9h4+Y5olBsKEr6kWtQwBj4Sc+kDMfbTDDIIIggR6Rx+FCOk2qZMcdDn1++mtLbUgKeIMZ5/eKFwzHpopevMzqWERjiR4vXyzVLNtlJlTt2/s/bWgybYiPLHAA6en75ofegkSOnPH+1b3dh6nYA14YMZ4niqbgYkZ8jRZUjNTuxA5peGxlSYF8QBj2pVi3Waf2/l61V4ngU2MGIUhbSPvGBMedGupGT93r+NJ2rTDjBz90Yn98UW/u3KYHh/GkOP1DHFspe07DxH3zz++nzqxtwuJMcD0rQugEACMiSfSptWIXJAAHJ5oe8yzAz0ELusbaFzxwPciD1rQ0dlwzbvCmSJHQjp+8ULRmCSSFkiCeT0kDyzTOsvwh5yPCT1kQKCTv9KQWmpe/qVAAMGZHPOOYpFnAYluPLrQ/qMiSY8/M+1VdTuUciePKeJNdFLmHhVrhChk4gHj7MTSGnViecTxzW0Le+N3QcCflQrukCiWO0DxADn3FFGdjtVkQjngDI5xTGg0YhyQsgrzk8GYnjkY9KX7Pvk3AFAIIMzz9p/KnbxdATA54HAPnA8/xpcrrICTshG5byZAz1iYPnHlUG827AHHQfbzQb9xmLFiY8pzz5VpPeCqGAjnpn2FE8rBJXV2TqNMCsx+REgH5Vi3dKFct/CsEeROPX3PyrQ02tbZ4hMjAPQjAPqCPvFCKyo5JPp1pkW4icLV2zrYW4kDG0bIjjoD7YpC1pQr+Me456xn0xRrekcXSADJ5jpu9fc0xqrLDME7RDEGSOOo9ZzRq600YOGxHaUK4BIzLY6zwPnms82tzMBnIIHpmavd0m4z8/frC/aKNp9NGWx5H8j0pkY4UZayFToeTOBkE8kCtHYdgAMDEeXPB/fSrvG2T0wT5dZ44qLt4G1IztjjHzj7aHE2TzkXt3clSY8sfh50LXKGEHEkTxPkD8qV1DS0Dnj3I/fNVsX/HkkYJBxGfyyKNR3F4bfUhq7phnzPyx5T545rrSACAAP3iSa5758lM/d6e9CFzmYyI9M9ackrZnKTaGxdYYHPTyqt+/mCOmIJx7+VVtwuR04k/v0qFvTJMR7jPv/vRpmxlncvEiMRnk59YPXmqlNgG2I58+PKiWEEzHtEHj98/fTLOpHhj7PXypc5pajVVswV2+SsAZOMfvNYzu4br9/FarpEZ569Aen4fdQr9rp+/30oHOLHqqhO1eJJBJn76Zs3DicVSIMfvmiLFEkmbKdxpD6etCcSf3+ldtxUEGiVhazJTp7H8TR7vT5V1dXmS1PUXgZTVf3h9h+C0bWfB+/MVNdXL9IuWnoA03943y/Kp7R/5Py/Corq1eL3yJnqi/wCn60rd5Huv4iorq6Go16I2NL8b/wDT+RrK7Z+I+4rq6uh4wP0+YXs7p7/ka0+ny/SurqXPxA8T4EZT/Eff/wBxpy7/AA/9H5CurqKWqKF4UA0Hwr7H86BY+O37t+dTXUS1l75gzNHs/lvYfi9W03xt7N+Irq6q6XhJZCPaXKe350vrPh+z8BXV1MehkgJ+P/Iv4UfT/wB4f+gf+Qrq6lIlq6Cx/vj7N+FVHH9X411dTEDy8i939P8AxFUbr8/zqK6j2BiFP/tX8TQ04PuPwFRXVq0DWhp2v4f8v40zf/vB8/8AxaurqlqCf1eoo/wj99aXXge/6VFdQLQqWgN+T8/xNSPi+yurqetAxn9/hRKiurdjoH/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s://encrypted-tbn1.gstatic.com/images?q=tbn:ANd9GcQSBS7SOrHoYPJcKXbcGgZYyaLaylFwVYnH752omrtpvmeH4gQw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2180822"/>
            <a:ext cx="3332518" cy="207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data:image/jpeg;base64,/9j/4AAQSkZJRgABAQAAAQABAAD/2wCEAAkGBhQSERQTExQWFRUWGBoYGBgYGRgYGxseHBkaHR4fGBsbGyYgGBkkHBscHy8gIycqLCwsGyAyNTArNSYrLCoBCQoKDgwOGg8PGiwkHyQsLCwwKiwpLCk0LDU0LCkwLC0sLC0sLC8qKSwqLCwsMCwsLCwsLCovLCwsLDAsLCw0LP/AABEIALcBEwMBIgACEQEDEQH/xAAaAAADAAMBAAAAAAAAAAAAAAADBAUAAQIG/8QAQBABAAIBAwMCBQIDBgQFBAMBAQIRIQMSMQAEQSJRBRMyYXFCgVKRoQYUI2JysYLB0fAzU5Ki4RVDY7Ikc/EW/8QAGQEAAwEBAQAAAAAAAAAAAAAAAQIDBAAF/8QALxEAAQMDAgMHBAMBAQAAAAAAAQACEQMSITHwQVFhEyJxkaGx0QSBweEyQvFSFP/aAAwDAQACEQMRAD8A8fPtZ6jbFjC9sYlCn78Xz/yb6d7jUNGTHS0rnQRP1L5Xn+bXSn97lJ27pU8pf9XlPfNc46ofRpyY1YPjymP5f8uvFc44nyXGoApmp2U95PUQYqoXRi/5/f7c9M9t2XzYy1HhrbHLfi5fdq88X0HtOzZBFVoJy+xij9uX3we/VLaf4W1wMlPz/F/06L6hBhcaro6pL47Jh8vTKIxzIs9T/n9on36laGmz14wle2SfZke3uRo4x+Dq5/doynOfqqSEfK1+pH73/Tgx13L4npxq4l5YBmS1WDmRWLzxjhenYYbDRn8qrJiG680t8I7ZNWdu2OnKJ9hfAHLXtb01/aHu7SO1QBmIYF9MWnG+s23Q+Wuue1jtfmaiQk5iUTkeGolxHHPq4yHU+Sym7RZrTKXBJxck4Aooy8eXaraYNS48E7GhpuJQdbVnFCSW21dtuLTIewchX5aPbdo6iaUctbtWafRF54wyT+ZhacKd72kNJdOFz1M75yxmuaPpgFv7x56sfCdEh2+JIyyy4/c+/t/P8vVq2suAVXV4bITGqwp0O3LKBWq+7qy8F3gLklBQ3b/stovb6kpCMtmdTUA88adrtjfj+b7edO6joxIxKH6YmLfdv7eXpmOo6turO4lm0vaVkv8Aj/pnx1kfFYOacAqFOtPQe69J8c/tVDW0WOnBlb6pRDaJ7T4Xxf8AXrzXb98KswakmSzBivcvHHWviXeOlpQCcpOnlignqprFbfwHnoeol74CRan6q9JTxXm3qQo06bIp6dTlJVqXZCL8V76MCGlErNtcry/t1P7LtEkak/TEZS/K0BXl6Qlqy1tWGpEcSYtfbJ+7x/29V+814pQ2H1zPpiPJFvMn3MvivFhSNMBvPVIxhJk6LiV797Ioce34fev9+k9LvVZXjHpPF/ty+f8AvG+6k/XLBVEWop4sCs1g/bN9A+H/AA6RdNLivqdvm/4b92j+VGhlIFsrS2lIJ4K98L7k+Xp1TsVky9m/q+/FRPH8+pv9qPiO7Q06XdqKkapI5L+2MfudFn3DDSjGOPHIX6rDOf51z0o9yOrpOo2y26e32jLD+Mv/ALfv1FtK19/ihJHBPfAvg7H5a1Jl6peb/J4jEwHQ9fSXUlGmMIy54ZzbbvzRweA6rT7qOlpkLIkfQVlE5X3TpL4jrILGWnOEbkJd5jRd53cr9ukbUqOcXKQJdK32qQYbj0XYSU/eP88+/jqvr6MakqTEXccv2+z4rx14v4V2OpLVd0ZL4VcFWft1c0u4lpk5HqXC+D/56P1DASA05Sk4AUb4lOdvhnLMrzTwB4idWOy1IdvpbXa1EctKtvPjzXv1E1yetNkP0+avP4OZf0/PHQDTRdzaPK259rxZ7cY+2dZpXAA8OC1MpSMqrr9ztC14xfOX29/9q4667DXl627fSX9j/brj4d2ZqbFbhG5P4Pu/v+V6Frd5TNDl4L5Xh6jUgy1oUKhmQ1U+/wBetPbC3UnzXg9/z/t1MNch6c1xecuODz0SGqQ1He1JcDeMeaz+xl/mnPwrtWc/mfTAaFPU5+kjkj7t3+Fz0tgDc6BCyBLlS1NR2rdKETx+/wD89Se/0iG3TP8A1NrL8Hse3VXVYxlInJ9Jbdq39P3f9J1E7zuXUVhGgNtyaXP8j9rfv46f6cckW07tNFrsZnzKZpw4/J/37fd8XO27iMa04grcpSpra4K97b/bqH8P7ace5gTKAZe2S/H2xbX79NwZPzNWRI33L8QiUH7h/wC7rvqG3GOidwDcALfdbGcl1KbcUdZ1Ajq65w2cnHnPWdXFIgRd7KHfViOiCRrP/Ozqo6ZszzOV/gwZ8/v+3npLShGM9QACDy3nDaWtB+/nrnue9l6QbZF14iLy+3/X9rzlvaEAFcKd7oad8073fdR0zbp8xoX39r9/av8AqCp/eail0D/O7vaH1PvV/wC711PQPScqZcH9bqOPOaHyvqzUYyhhIj6d38XuRzdePY/nQawHAVhTnDUpqazryCFxgem/f3CsV4efb81O37TT06qNSfKWy4981/qaPY6FDUhGHpArj7eS/wDfNfjoc+8RZuZe7+k5/n1zzIDW6JHkDuje+aY7/vTTIwC5SfU8WGaF/SNdT4dxHTJDF3SUIbsyTy14/fpeejKUia7udv355Xg5b9uu+00rmyJbmvVOrz4NO8/v+/s9UYAwJ2HMpvQ7WUMbKZVKa00PETxGMRJe+DjFUHuoyiRgJCPD5lWFj/l+/H4rMjW12aaY0JmhlKd8X/lKOeUzfR590gBHZFcKjJo/L/z4wnhXtLgJTuBjPxv1TstD/FtCgu/qfF/08+PfrrT+ICyYR9JlyV/8/tf7dJ9/qafytoSlqKLKTjnO2PlP4pW/frOx7fbCT4kRT91/6dIaYDc5Wapa0c0LU7rVm2A71Uqw9h+99M6tw07n6aPVzWPHWu1hKW6em8XE8AVl+74P/joHfd1RHTmyQrbEd0nxx5Vxb6fGcnXAF5DUGg1CAUn2WmTrYO1ksQPs27vJWMc44A6outsjTguvtXluvv8Alfz0p2zLf6RH75r8uB4rNGeCumvjPw0JRhGZOsqHtjmWa9io2ZoEvW9txzoFvc0fYKZPX1Jyoy81V0HlMECvMm/YHPVOGh8rT3TkspN7R2xD78bl95YDx5667RhpRm87vJlfs3y356S7rcspMkmuAzR/svivFXXU7jUwMBIKj6n8cN9Suu5+JE0+ZLaUbaCQfiPj/d9jFF0+1iBOMzVjBRTkcVj3/wCvQu17WDLexbZYtPtk9sZ4/wCvTeosn5cIm0eS8t3anNe8vbx1zobhTcIEFa7yNkFbZ+t+3NnSx324qRgjtI378ZOLS/d9qrondKwJfTGgji2WBwe1Z+937VL7ft5akggPtRa5xl8yf+6MBpN7q6mGgZ3vyCvz+IGnpjHd6sF5XFUHt4PLT7X0toXqGxMbaTNKuOPrVeDH546Y7vsWJep6mBGMYnH7/wAXi3j9qre2Y/N+iEcxtLl44Rwi8+/DfUGuElw15rmFod+fhU+37CR2xCGlu1Z40oBUiNF6j4hpg/VXqlKINYl5PuO11NLVdPUgkzFSu8+Q4qsn+/XuD4hLT+XKcyMpx3LDK+S3l55eVevPfEu6/vOu6y7QNjJyy2+IiY/f+vUfpqz3udju6znXTHRaqsAQCtaGjOGl8uKbpgp5IHF/wRXNqX4+6+v3BC4aFamrWZhiH+g4v/M8f16ld/8AFm0hZp3aZ9T7zXMn9/8A4Z+HaUtSCTuMdtiY5/hjgu/PWvs47zt+PwsjbQrHafDY6fzJR9cttRmttsct0g88H/yXt5Q0tIhGO5ztLzfvhW69/wCnQpaNyhohbRa5c+Z9H7Lsz/EjKW4EPs2JT+Pb8dQdES79lc8gahS+71pDui+DJ63jNXUYvv8AU+L6HoxSBOUndNSBd3XPtgwcP+3XfxDU+dqbNPJHl8X5/wCErHvT4L641+9rbGNVDF/7+P5ePs89aqZIAgQtIdY3GE7o6DGcpAWQIiv45OD8dG7vSZ6VRk2lEuFbD9uPzR446BoxIaM5X9/xfFPlzz/t05DQm6Y8JCo/mXn+X+/WZzxdcs5eCvNvyxQzSl7V4+/WdPx+Hw0/Q6kFjzbm+es60dr0UrfFB/8AqGJSUVojGvK8p4jXqXPj8dG7fQjCMpUynTcqpvzyeiPseA98DUdYlJkwVjEYcbdOL6merdBd7iOFc/wEUe67bG7Ua87Y4M5ZTOVr9P4Hjb0ozjRWAGmm/ZBdRl6YrtxckD/5rmjl+3h3S06Gvahbt+xxUfti+lyeYWG0eTlK5Apcnt113pOarWnF5PTYX5k4Hmw/nht4nAwFYC8QBjfmhwgv4a5QMY4/5e/46Y09Q+XJs/PinHs3V3XSJqnO7zj71xV+OjGv8tW2R+iNNsvP4ri/v+OlezMAKDmBrgGje+azU0r011L04VUIeVxt3YwHNH+/WuyhORT6BHaOMZ8e/wB3Gf5c6Hby1dQnq8r6QcB9jyXm8+Pv1R0Yy04qKMnbJ5wFtrn28mei54YIGqr2jaYga731XEu4+XPbpxjteZFqvuyfqfzx7dLQ0palt2RLrBR789JT+JMp7qiRzHj7ffl889G0u+0wNsGBi5bmS1jhwX7HXWGMLM5pd/FcbJS1MfiP3s8PTnZS3S+WSdsY2yM4qj+l/a2PTOjBIy1UNONJaZxd7ROW8/d8XSPS7M+SokItbxblKR9v/Lje2/eOavI1wE4+njX0WdxqfMjUf8PTjRHcoV78P82/fPW9LszdI0xjJjlZLLyKyfow7bchuIivpQ7bt6dsbkvqbSzLz4j75+3ORtayQhs4WmRFYnj93xz78DIriLICuKdgF3kN+qY7WNQgaW0nD/ElP9IHlilZyF2rgqIhb+G/FtLU0Z6fcRhKOV1ACcpN23zKRht9uvP6umx0UGUWVO2P1y8LL+HwB44xw7YMCBMEjH6XKvNez/t/Tp2/WFsDXXHNRc+D3s/lIR0JSkQ0zdjlKA8q/qr7WD789L6vZTjKUWmdBGsxqsv+WuM+fbq7rd7OGmiVKh9Jt5zV+MY/fpfS06gmKlLaU+1+9qMr/aus4quHBc2sWgkCAOCD2nasIM5hIq5BQoVizP8Ay556b1+0dUkaUJfLjljQVituK339S+3PPXetGJD5UrlKVVHjm6F8HMvwX463o/GdkSEdsiOHKbr5Cn6XlrmgxEL5rgWy/WVnucRLyp/xHt9XbFiVh9UvTEA4F5vzVr9uOlvhvawjOzUZaiJEMAtHL+fbovxbVNbWjqI5j/E+nb4psjE/J/LofbaRe2GWvVKRWyPtz9UsLkxR7pQDuxwVWMccL0WprQZbPqLrGRp96+keXNuC8nRodxozlt1oRlpnpLwjLG6/1ewfl89S+0CIfqzWH2+55rBXHjjpzudJmBcYERlV0fi/38cH5Os9GGPlvlvfolBAJARu6+E6WjctMZaWpFhDdjbIM5b3V9qLK4G5M/iWnDRloy047Ech697VpLmivp49846N8S+IkwMkoxKhGIY/il4itYPtwtBE1dJ+pdjjB9X2D2W7vFHtfXoSb5bgK7WknTC5jrxViw3SK2waCNPMv4cZzn7Vno2j3bUmdOf04MVQeKHlb/fpGIRjQAvNZQXl+2T7+fa6ejtNKEpVULvxxdH4Hqb4GAhDW9Sidpq8svF+owBbf8v6r5euPiXxP0unA2pVkr4xTLH1PiH7t8R4O72m5wtsTwPK/eR7F1+XCurqYKIt/qkIZX3bf/Tcm+W+kayTJVKVMuNzlvse2bIu5JXKWa3Z/U81xjPBm3PXd7dGbu0yY0RDHPKVx/XpzS0daMXfGh5WOa9gcn71+OlNTu9kXelKiSBlScFVX7cdcZL4n7JXy8xKa7mH+HpQoCXrbf5W+37e2La6c774iacIxjc51bWADi/4T7cvl89RIaspZuUcFUXKg4M4K/THNPOfUX5LLZUdkAJJec3z7Z/f22/pTsQIJPVF1NrRz37JfT7PWmbhjG80xL/f/frOrml8NnIEunjKf8zrOgfqM6jyUu2KW7DdNlG6gLkPa12i+Od7avnoeqM5umFVg94v+Z92st/0DrfcTI/4UEjX17W38ReVvz7v5Yqd0R04AQjKVmCqj9vLKa+2D7uRm5PsnpsPHfiutPS2itIFYpzdZTlvPqr7c9caj8z07vSF6k6TziEb4DytHirwi0oT1J16TaN1iMQzuUdvnMn+StptPTOKEMxjbtDgblhkuLoctU46ufFa4MRKDrasGf8AhxaAjACqPOfKuff8VXXZosatqUj87T9/b/ejyvT7oshlwtFmCEci3VskFooA4xQr3sd0mjaVRRwDlHGDi/e+aKQEnuhQcT/FuPVd6Pdwuwf8PJGm6rz7H36No9xuixx+qqqVskxHx5z9S/bwj20D1ewLTjjndf54Obt6odv3oQJyjBkFRFTlbQrio5ugzXSlrW8JKDaYYdJKShoKy0iDlyzzVXVcRjVnHv8At0z2nwyPzI2npqtoJ96wB7379DJSTdQb2rI0y/EfFeHBzbanRr1BC4xQ9/TCq9ShV1+fHFRCpcFc2twSmviPcRiOndyrIfkqJXBfLzh4ysjX1JTgbnbEqoxo/G6Ry4vFuMe5vTgSdsbm44Kt+64IH/XoenbPapILrxH83zV5vz96rofwQ/gPxxVP4f2/y4hC9wYUuvdReWV0NHlrPXWl2bp+uTc5SsFvOafFuXOHOKy9O9oxIlXNAafeuZP0lHEb9Jjnfu4lrhP5kqlL9It7cc4MZ+2XzjrMXF5J3/izvcXDlv2Qp6rpyKzOTn8HP4xR9ro+/WoyjLdNd1XX89ubfvi8c9C7ee7WCUeRFaEAcctF1j79O94motG6uPZ+4cyDi8RCvV46iSZgDxKzgnIZ5/G5XHenpGYNumafPLElL9omfz+euTVEJOUMV9sFe/sHTUAmS3XQUSswYFKEiOKC2QR/1KLqOtqRqNacUA280NYHK8mQrc7vKWAu14aoikX4J8UPS0JTJak+ZuDlRrx/Djlq6PF7ldKREduWsW2cVan9AOn+40TV06m16shxX3DG5cefw89dOjGr1CQFSdo2H/24nuz/ANi/fq3GIVHNtMgKT9UoaUVvy1iP3C8v5y4tq+qGloRhBhefL5+7dfnPn846F2ejKLqJDdTh4rc1fvxj+eaLTMvB6niisyePtQZ8+Oue5xMJajnuwuquQx9JG4lZAKv/AL+/36LL4nGHqG5KMImazjdIsu80Z+10CmjHFRWjmRUmUs4j+kDNr+xh65h3EYIgcclbqpuprlq3xJ+wV1zKZBnitFH6eMkZTGp3JufQRpFVpWvMYuD7Cucywot3Omm12u5zRUkt5lRivb35cAddtqIeIltWxmvm5U+Pan+fTcJMeY/MnNAwbDHG0NrL3/6dUu70lB77dTvfUoPZdofLmalRlvyqLIkVdXav2Lxg6l93rRlJ2+nTi4I/rkeA52inqfL7nWfEO61ZLa7lCVYzV7Q/GU4Db79Z2Pab1ItRjH1P+lwRvz7eW18nTYBLlwDG94lH7Z3YwzqlSon8gwXiIHNqWdNdv2Rp6puiqG91ZI48bCqiv28Gejdx2vy4Mo1UjbGhxRbV1fP78vL0j3moz0SAtiG28uPby0fg/r1C5xOMArMXFxgYR+/+LriLByW/wjyRrF/d/YeepmlRFeBKB9S559/sFffPTGnps4xDKUF8WDxXIf1/l0tqy26leYvqfA5tfGL2hms3xToaABatTAGCAEfQ1yEnatpSudo34rDTy44546Z0Ix3VDa2W3Mr7ZuTn8Xz46m9zo8yprwY3S+8j9N+zn3zfT/a9xPT0jdu87YDbJX7/AL5roPyDGqDzKoS7+f8A5mlH7Zx/M6zqWdj3EskAHJlf6vP56zqfZ0/+h5hL2TOQ80z2PwrgVqWaKFw2tVXmjwPNrRPiEY6YzSGMRhRtiPl95fevGM9G1tSMDdUWXsBjIFtc/blfHUjT1zW1osiW2LcdOPqV92sMl8YArxnqbQXG46b3KDBMucTAR+w7KM9GU9WciLmEC7m3Yzq/SXdfv91zT0o+mEYbhsa5m+xstI39T/wmSSpa+s60glUS6qMhMW/U/U2ecKW3XT2h3FFlRZG2EY7qA4NwWmWSnqqumeT+lQknJ8kPvu+TUjpRuc4NoESJLEQQUZFuHB6SqKee1+Ezle+LK/XZtOLCUmSpFbeBlfkMM9j2u6TELI8+kjgECsES/mSq7wf6inHQ3BckgN0AMkeWVtuK8BTgBpRVs0XXQJwFH0+zqMrkRjNpVqiFfT/l3KvFUc3gP/0eM/XNSHG2trKvdfoKRwYsvO0k7PUGIadN5lmWZLvrFXGF5Wi/Pg12/aEzdOW6zHNt5oL+lX981z6lL4yTCUvgawhd1MWENMd3ihIgcbSuD+K2/HhUu67WUpEY+rIPmJ7sk5z+fB5Dr0Ot28rykfM+MGQPu8geVfHJ+0jpaOmzkEtrZeIsroz+qI8e7l4OgK4AwkDuIUDV7bZAhGt091yQxEyoBzhMe1daj2ZGRAhmWAcAGSzy1SmT+d9OS7iSy1p5lLOCiNlwDHgqRH/Q0J0lob5z3T9NC3P6mKefYlXBV2F56rBzlOWkDX78/wBIvzw9MZXHF1gx+H/uv36V77vNxtMRqrOAPdDn3qqwHgRz0hgspUfpjxb7zSsf5Y+2a+nrcOxlqMYBLaA+pDcmbW1IF+mNff79NaBkpeyEy9MfDez+YkpS+XDw+msflzLnBx+cdc9/qQZcp5blJZoWSn4iP6Y0K+MiOx0UEUpDx4DwPB5vj+WFex7GMlnLJxS1bbbLyF5+9X5wL2zKZtRoON/ta/vc5RBKgUQhEIslwF/VWftyfu18P+Gu+MZRS/q2tjnw0Y8Uc1eb67+Fdhu1WcpXCCh4ZPlz7ZP3fZVvQWE5TvC1jgS72jYpR9jzxXU6j4EBK6qZtaE5qkI6cIXWLQpArlOS3Aec+z1C+K93uldjmislpmQXl/TdoHGM9D77uJS3EStzx9Xt9X8Uy/fFr7Vna9m1aZrGfUvAWDRb4APc6amyzLjlOxgYJeclG+HdqThIeWgFDPNv8Qfajgz0LXhpg8keaMsni4l0f6m6Pu4zT1PTthWcX5S8q1wuV9tplx1rttPfLbBVPVKQY9LQR8RBttQGvOEwZJlNGS4lU/7uS2kz6eNKP0woP/Ea9Uscfi0xLpHW+GMWWpOO24pFW64tC781UTyW9P6Pc6ekVdBW6Vrb7bmrl71QGCvCOj33z9SUqXJsuSRiA5kBmi2sc8ZKiy5sk6b3+SkHU43v5XOn8NFlKXESkvBn9TwZRYgt81VdUPXGtupX6qSiIfq5yFmLLaHHBnQIaLqMjYBUtrcs4NMZYHJu+p8UZ6n6mo2/MvbRLUqJcSrhGIlEnwPCyUzmtFweZMJCZwE3qfAdOezT0h35Zbm/lxlUpzngvUVMfeF5Npz3nZaenqSjpwbRhELlK6cv4VzWW8enGtH4zqpOMI/K3JgLQzjdLOBW6tlJbGTe9XSjprOIAFfUqnKrVyVecr1Wq8F0DfJRLowfJb1e1lpwgzA9NEfqVqw5OX3SsrwvSD2UYevVRyMkavztgtV+fteOIpd38WkquI1i3gvjA5azWWgyHqJ2PbncTJastujp1ZKX28mSmsnPjLnqAa4CXny9loaz+xwEx227ZPUQgVthJMh7wg4KKzL+QvoTj2kTSFkwjdRHMpcW7n9Tj6S/uHTGt37qy9H036SWKpx6YRx/6U/kB3o9isPmeq+GUj1P2i8hbwH7W9WY0jJwniMuwshoNFxNKMY1GLW5/EXz5t4++ZdSO+7iMZRjAGcnMsrTjz9ry554MdVNSbslNCh4PPB45Fr8/irl6na7JaupORutOcReKH3Dn+WM9Cm4SVIuvMBWLJU5cH/29aXjGYxR/n1nUTX5zAcH1WtUV5KK4PBR4611PsuvsmgbCa71uW09qDy+OPF3VHF/l6a0u0jAYRzMa1ZlOZcaUHzNRumgJZ61ow2/4j6ZBu3eYicn8NDuvDmHCiH7OQRJbaG9kPe6G8ZlKoleQDiyTOJAwjMLvW0CEdh9UgEPJ7Rr9NHPHHhKY0h9c2nZFPtjNDzlxfscrN6T0+4/xFXeyfVMTh+ratYGolYwOACTXddtJgCGloqQjDPEpUy21cnbndL2KgVfUHtIiUS0/wBlvsdeUNHcUb3dcuLrmjkA3e13h66+J9+kTSB3yjthD+EcXK+Zyc5wBb7vPf8Ads9QNIHZ6S6oli+PqYlYMDy0eqn8G+E8akhmre9/VxaviIgH4+9ddTp3Ol29+qQNl0lb+D/2bj8rd3Evlw9jDP2/ER8F3719Vn4b2fZ68t8ZpONgOAryHn8/f8dD+MamiB87UdSUhSMeIRPOP297UAb6853GvLtieppx2cG5RA8QifqY8y8buX0sXU+Gm0gGUx5c03/anRhp7Yaer83zRW5k4uVefbFHpo56h68WzTn+kyZTH6S3PsvG0n5yqdr3UpSlO/XN+vN8Zb4APfxXvhsQJSlJjC6x9U6qo5b5C5WHpvFPSkNBwqhoZjim+77iwLDP6jNqcvG6TcpFYPTf6VTR0vmMsrTbij/Vqe77RPxWet6GmyqQu9Gs0BikCiEACMaqUqwH6XY9uQAZBItzW5fxx92z+WDrg4NEDVdeGCG6oGrCMYhzj1OWSr9IHms0Wglp4P2Gm3KSQgKtzkW3wbTwZoU5t8HTXafD/mW0IB6mlZKrmqlj9sebrofda0SMdOPiy6tapk0Zlmw8Ld4jOoF9xjiozJzr7b8Ej3CubuNkSv1SUI3VqHNXmvYzx3dENhKI2GU5r9UvcAX+njpvQ0JTn/iS2aUAdkLk3KwJyiJu25fBFq89ddtrisyOVrTznaOU5TdIDc1iMdueGLgMALseSDqemMAQIgWX/Lcx+pXNByvnqV3MVwytHIMoxiffK5fdvzjHT/xTv5bqLZ+A4iV4ORyt1/u2P4T8ElOcTUltHPGaC1VXa1i+cucdVaYbcVUODWzoSg6Fyl6DAYWgo4fw8gUV556Z7nuNsWEOZZk/jm3xHwv58FPevt0okd2RuS3f2/zLnETP4U2ytbtNRXUnHbvzG/YtNsR4P2zxgvpWgOMlRptuJe4/tE09R1KjHc39m5Ofvjzy4tXlen/lGnEiz2D9W2pZM1JHH55OKXrfZdpUSjLG7lgD7HnPvlf3QXxFNPT+XF3bqao8bk4PZVMY56oHCYhWuMw0LfxD4amjJ06lGMTfI23G7TdmzAyzwGaz1z2Okem/pnRDTNpfHqmf1Bx9LK3gPbzTbHN254JXjAZp+nPNp4rrerqS1pXAy3uDEQWqiHL7o43c230XDELn0yBwTUvikp6/KmmeghTXGafLguXNl0LHo3f/AA6erEP/AMorFaN1AycM5JctzWAX6+tmlDTWEckQdSQIrRgDh8EeDHsW3PXkEY+k3Et/9Me9cR/k/fqDnx/ELNc1uBxSvwXQwytL3xBb9NXj2y/911x3cfm2abiIblsAzy87n2M/jkB8R7oi7IpGMVvNF4fVeQvO3y0eKQandzlHbpgQ5feXBllgynJ+2HospuJuVGfTkm4qMspSziI8yoMfb3rx4z1QhC8fotqIsd1pWTO33LG6w4DepoRhimU2rk20e12pacB7Bbxb7b4ZGOmbml96KDL+P+R+62q1WsATVXhuW5QexnHcxxUNqhwIXX3lwP7VwdMaXbS12dR2QCRF5ZIJlvJf59uN25XS0bdRiVCyJRWXlP8AO+7kPulUu0+IG02SIRhGe+dHoiIKFVbtkRiHJeSLFxOc64ka6eH7ULuCQ+Nzjorpxl67dzyxzdH+YEz9w5cStfskjGU4MYY2DjHP5bx/TOerx2GnCVzkxIjcc3Sy26ZgluW2TRncKMnpPu9Odf3lVLxvkybWlk1RJ/cDB7tmuAgBUDWtElSz4NrT9Rtpz6kv97b6zpj+/wD31P8Ah1kPvQRPPWdWg7AQ7u/9XBpMvQW27tSuJN4LWqie7ysvY6NPTJJ/5Z6YxFPmS+n6qGMKQUDljyvTpED5Gieus3+6H/OT5weQVn4amvGC70prwRKIn2GTVfm/L1HtBKqXA6BM/C+1jEnJMC7pJmhsiHIJ6kPCR89E+M69Tg1K4m6OmCuSeWudSjBdFvgk9G7uQyjLdUNOpSll3SXDj6pSnbGPlD3Ole30zuO6zdSJamoX9MYsCMdxhm7Ybq4tD7QZ3n3He/hK0XOL3b38Jz4R8F3SY4bb1JHEkf8Aw4PBpEsKfWkvBn1HcrGJp42Vn3/HSHxDWjGJGHp4uvtQRjXsYPx1J7/4jKtS1tYwEzQxJPn6ndX/APpekusaRxKoG8BqlNAlrak53RZGIea9TKV88xT7seCPS/c9vqdxIi+nSEjEOWva8oGb96t9mPnO42RqU1rN1Z6P22erhabxfWu914wvShLJAJS8grvz/FJKaziQZesgLr+vt1Uoh2Nfb9pXudsmG0Ix27Y81HTG2WKrcl3VoY4yv2Hay1tQ2xUPpjKwfZfBHJJ97iHv0vp60ptA5QI1V5KLOMfsAv8ADfr/AIfpGmFvGVvl4Mv3ce6+7XVnu7OGrnHsx1Oi60vhOlpjvlKUvLaQFxiMcyPAN/vfScIm5CotPFFEuAI//ckH/CZ5yi+J9872G6N7qIjxQbtzVR5IWtHrPHqV7WM7YwSepOz0pKrS1eA/GXGfHS2VC0lxhAMdbkqp33xD5cfl6cW6v2oUC33kmA976F2/aacdPdIN2WU2N1GAemA4IiNHl5v1PWMDT0fmeNsiMnMpyT1akn8CR9ojWJdA77uyRDRjzIGSv6Qupe4yRrzy/cNbGEjQdAhdz3aaRp1TqLKbfEpjKTf+WPpF5o97edOR8uTAThwXUQ23/UiH3orPW/7v8zVlAztNgOLlJCTnyvpLrhWs1Y+D9vRtcNbpvi8gfcODx9T07u42YXEwl+1+EwjE3ASkSlqScsYgXmvuC+WU38Tey1oupqaqoKouSjBfuF8H1SaMD078T7wSoDWptGnPy43tDnMm5e1yBtSPSGvM0txQzuiPgnVEQvJGOZP/AA2XO+pyZu1PBUtkdVmpCOpqXO4w08o/VubYxk8bs75HjcC3ueuu+7D6BVfTa3EvBi7UODBuk2Ocd9n2ko07hYbpLK0ZSwrVfm8t4xg6q9p2drqSnclxUQftW5kHl+1cmeueS0zOgRa5ogLntfhEflnoGbxeVaow2GB/3x1J7jt92p8xYx04lxkcBHEnjNtRHlwHVb4j3JtIR9UpG3/h5k3WI1tOMsuKKVpaAbZTQIU1RtKxHHkOIxOaf41A0u55XB5U47WUt2onp+mJ6Rd3ED2Uvc8ESXi9/LqS04/SSlweLa//AFL+31dWdHuI7YzlF2l0SDdVFtf+ZqTQ9woxnqf3GnKcZaqxUltt+kllmgcxiWBy+paK6e6cJHOLsJfWnGFafqnOVToQ3PhkvBf2/SBeDoEteUoZlmeIkbE4raja5ce8s8B0KQE4kKdRkbrv7XFebo9VOMmKxQ0dUjRpVOeo1Bo9SYZOKIRMewYyyarhsJmMDBPFKx7Q0TCb3J6foPtlVqiqtszmIm7GTAZUWDW/iGdrOQZQfTGEcLYWKmgjpTXcz59bSyllZOfpj6nnLi/TJjxomAbd3q++CizHIIe0bwK9LUeSMJnvMd5PfD4w3DJ+nNuW33opk844Gvey6s3U1q23ELjdA8eqj9J931Sqvfqd2+rKS7jLVR/fj7X/ALXwFlb+Jk35m/THGD2oCwiVgbpVc82mSFnDjE80DR2aembhln0xtuTJwV9/K55eChaWptjsiUkiSR/VOzafYjRR+mhX0Ij7mVVIplIrT8V7yf4eFqsADlkO+z7OMaj+kLmi27vF4c8rzl4sR4gXFACMuVD4VpcbklLkoozWQ8HAPKA+I1z8R14zflRbrMkKDnjxHhLylL4p13vexgVA9UkT/kfYw/1ekHuLkwJcg6kuPtX5aoPAHsbpUgS4vKUuJyd791z/AHqsQ0liYESJ+x4Os6HLV1fDqB4IsQDwAl1XWda7G8TvzTx0Vb4ZpRjGeo5k2ffn/mvHttvN9cdjc5SnQkpC3xtpibqR21fktnI96U+dKR8seXZufY5Q/hjHj710T4npsdCMdkyE1qxGVVRH3ZV44CT4Ly2G4kan0VWz91Nnq6mtPbCWwJWTzlXbGVeJbQp/SRkmePWfCvhsSWrOBWlDbpxq6SJYR9/XOX77epXwjskYkj1Wym+P4SJXACnsbPt16vvdfTNOMINkbntPtm3/AIk/r1oBGp0Crdx4JPU7PSjAlqSd0nAP9D+WW/fjqd3RpTJy09RWJK7jiPq5cCtkYhedp7X0Hvu9+rcevLADgDLnN48/f9tfEImnDT7XTQWpa0uL2hgrNskPe0zd9TL54DeqVjpM89/4ltHWhmYbYxNsD7cY95SlzLzTXOJXcz2u2T69tykhUCsvHOQ/nXFpp66y3yrZA9MSqUSJjhWVB45Di0ej2W/5s5pXpuXIrIbrzHC5rEVxjp2C3Lk7e6D1Tv8AZ/tgkasx2mDgcpua8NP9K6o/EO4gacqlIjFYwT020m5ssj9q4tvNdLw1xqEJOnpxGW6Ttsx7JKatvtyl9JamEiRVkibvED3rjc8hXk6S2TcdhStzcd73qs7YQlIXcjTzUeFXLEzVDm6H1dPaGgxvSh6XUN2pKxkR85s9SDgo5rEY9E7TRIjOUjccERWcqo2xrgl6Qxm3wPW+4hKE5RdvzH/E1ONvLUY+EdtGcxjJfL0XEuMBBxLhCLraLKezTCU5xQjkNPTC7R941KsobTlzOJx0pT1Atiu2/wBTG8y/OpKTnnHAdH7XSYw+Y4lM8c+pKj9pSsvyX79DIxixhUUgbpZKEo04Hj6pRk+6V4aWRNoHj1QuJwjdp2DRud24tX25nNGvU858SDDKXTPc6+6EYQ4lhoq8eoq72wMYyy28eR6vdbhlKWyMhzTwfTE9mSj/AMR7HUnuu5kVMdrACEbcWDZftiVe+1yOHDC4yVRjDMlM6EV1GfE5qQI82oKBxL0sI+IxgvHIIN6hLduX6DxV0NeIykKf5dM9+iafZoQPp3QmyfMNOMiMn+Xoy5ZPiN9adSAyuKylLcaZzt4/xHO3BGLhra0erosbOQmcbdM79t8lV7DtkNz6ojj7rw/fDg/zX5ejGtGIzlaRGNYqUm8Hmii7M8cFdL/MnICYRjVp4Blxi5S1JKc1zweV+9F3xlK0iKRDaYjUInlbiefqXOwOkc1pESoBklD1u9IXKdb5m5zggfTEq3OZoW5PdQ/wjsp9xq3OHpxLVkF3/BpAFRihFS5XRa2VPmbIRne7MY7kvdNWvNz4ZLwESJ9TdHS7qWjpauiL66lqSi3jykuKlZn2E82XptaOG/hVfLRgZ3vyS3xbvJMokcrciqW3BLHLyx/G7jpTX7uIR072h9TFFAT0wv8AVJMy+yuOiQk1LUraJUlcBX0jhm8G0oZSlfJHpbs+3+fqX+jDLDnwRWsRaXH6YPK5AaBkoNpWwShCSbYFONttAZ235ayyf5Zvql2/ZsRmt6mpBjEfpjGs/wCnTiWyfK7ed3XPxPud0yoyeNunEppyRxQMjaueKD6hO/h3wiWqjqyVkm6q20FxD+KJG51iNbCvUpziIkpwBPeQ+27K0yShEGLZc263Hj1OC+AJVWBr5JpspuppylX0m791lVUHu8H46b7rtI7tzjShGovl938eB9reE6G6cZ42Ang5zSQfd4nNeLjHixQOuBcVnrS4yUt2+nK/mSuvVtP1ytyopS+y4AP4ukfifeRA0izcjKsr7QPEeblLwIHL053vdMJSgtMsC+11uDlL4PKh5xOh8JhuWbUePVlqlktVuozmhWN46RsE3OTU2tJuOi18Llefqnu2xeNOBy2lskwUW8cMumu5Y6dDqM5XbxH92IrV3y/ijjnT1RNze3Py4cen8RC7wt8YPB0v3el69sKVKkYIrW6k4Ihz7B976tElBxvMDTfouO674saWbW0fH3QpZSr7UUHHRfhvbu3w1bkBZeWSxwRKt8FGPpeO2gRuVM5zupJVFZ2n6fdk5qjFNvfAJ7zanEnfjmn0xP8AKfU+9nvLo1HWNwg9wYIhL6nwmclk7M59UZX+5Eo/HJw5vrOvSndaccMweUUvOc/z6zrH/wCitwCnKn9x3+l27M0iEpQjsZsSav07Yu6o3w7S9zzLwj8KnPUkK7pLuv2Jcc+9X9yB/HK6ep2Giyhp9xt3xizkaJGMM2rJM2QUEDFtuKPqdxo6Yz0oENzed+4E/US1JBQGCrb462Vf4wCtZJPdGpSPc91OG7bgXaL4AnJf/wB/3v26oaPxM0O3YmJSKZJaUZk/jx9yueI3xLvSb7kYRCPuzntTHsRlG/8Ar1ne6l7YyztpkDe6a7qPL6kr2ofPUMiAkc4THALTq4nNasjC39MZISf5Nfd3+ChfT0pT1JzcMwq+YiPPk9JuftfmXQPiHfFw0fqB3Tot1Z5uqym+w/f2Ohz1JtR3f4mpY5KjEDeyeF2g3xkrnpw067hUbOp4pXu57r2WQj6dPxbwv7DL9/36tfDexY6dzWhAiNXKvt/DgPb1fd6Q7VSUZYduIFeStpX5kc5yvPVyett0lvEeJPu3vm/fkD8+/XVnEgNakq1JgBaahGQVa5ym9FTc+IRpV+2fpbS7Pslnc0J6mRGpRicY5CmgzWfI2HtNSWpOMEFmlQ49I4i+w0K+0a8N2IhperiW5NxytFpfNHF2CwOF6UC2Wg5KV3AcUT5+no6jKXrIenTIVCMpbUbW6jHi/AT+3QdHRWWX1LvkoNGKNv3Inp9o17vQWF7ZzKje2EDODmJKTgLI591aIp0XW0CMalMJMZS1VyP2X7/skDxfTOxAG9+64wBhc958T3asaltiXKLLOZc6k/ejch5ZR/iKQIRZYJeqX/h3eyMb+tf1qyM+8sZTql8O7GB//I7iwlTHdb6dtaZUf1NRk+AT+KuqPZd7Wodv22nCLOPq3Rg0B53XajwvKra5dtMDj+Sd+qdogTxUPV1icrliEC6y7s3y171fm/N4RjpzZ/M1CNx3Su8WrnNYsnK/YD9J0z3PaSn3ENORsjqsZLQXpx+miOKlQ15Qvx0z8Q0zVmFNTlbAb9EZJGP/ABbGcn7nSuNpATzjenyco+hvlGo/+JqsZN5SEY/4UKpxnfM9mQX0323YwxEdRAblUbZYuaMvVX5qgS+QnZsgdSPqZ2EsAQiu5itESU12/s8R641e4nvNOLGRSTNo4C9gSjiIVkzn3a6kCBqN7wpnSSta3dxgM4+rFQJCfUVvn4yWFcH5dsrQSUZzk7dO9815lGlDBzK9yf5w65+Jd0qadknJIM5auvJUUif6k6L8UjGLCEsxgMpHG5uhvx+qvvKLxXXCGx1QBDRKS/8AqDOXzkYkcRKysgqqHPHHESPL0xPQnEhpeo1Ju5b4GV1hw4V8+MD6mvg3bs5kpL68acSPptqV/YxEPsHBHobLdKWoMWzbDhjVepf4ig3e7BOJ5sH2jG+ioXc0r8RRJRMx0yrTczlwEZDa3Lbd8zieXrvtO4dOGpLTd054vxbQpWTTsoptjE4q+le50Jy1YxJVGJVy5LsfVVkl3ZM7t0i66qdpUYpX0Ru64AXESq4oFfpApjly6BKYGOqW7Xtb1SEZMnIshd1Y1JzVz6kjRZag3G2/2+oak9kPVAE3lZLdzYZuRt3f5ZJa9Tpdo6Wg6k8ymRhHSxbtEhCYcFyZSj5lKS4K6oah8jRMXNI3f6pMcZ9is3xGL93rHVdJgeH73hITGUD4r3IyYxLY14MyPpK8RietP9Jll13p6Zow3bW0ZTlK+Lcyumr8GZLXnC2nJ04rKO6c+NyjlG5H3XdK/LGNYOh9vH5irnSjXterPwR9oDg8WvtfQuAaQdN6b9FItnVA/uzKe/UiM2pB6bqqLkN34xRE3J4pDudJ1CjL4DBtu5Mq4iyeBt/w64Tqn3m9mhXzZOzdmoyX1SPFQLDy7Px1zo9zHSGWnkMaccWhYK00ylbfiNPgrRTdJBITh1xGFP1YOniclngnGKWv6dO/4nHHpiVhasfadskj5kdwWbRY7pfVtPtfqfFEbxwbt+02H943Mpy9OmJayfIeyknz6Tnp3R+HSq5qRRVc+61WVvx5eOqOfGQi5wmBlS2UoTDbLelUjtBaA3Vg5Vy4PPXpey7KOlpRD6k3Mve22v8Ar56F22jDTu47WSDVe+IHiohmTy34ro3d7p60UbhIi+ccYfxx1nuvHd5rPVbjCHr6EpSXd59jxj256zpfU1rVrUfxJD9q631KTwPoluR4Glq3qTgmtrSLjGdm2IX9R9P0xw4seLRH4sb4z2NmIG0W1nGK5/SDXv8Avb032xLVnOW6978uEg4jG98qPK2B7B/F0r3/AHERDTi1pxdmW5LFjFT/AFInmm/1Y1VHS+7f+8OS0hx1Smt3ISGq9ZtDztJbQPNuxX8v4HCEaVliIyX7LjP8U2pPtCBxnoU9JnrQ0i60zbJS8oCp9gqvs+71vuNElp6jHEXi/Eb22+7KUl5zufZ6UAAhcRkdUn2EJFa6VOZMicoFYDgxheearnrbr7YyouUwjE87WVRie25z+H7dG7yZ8yIrEdP6fMYWbA/zy27n7sTjrrSr+8MjJpRV9mfBx4JWHtsj1QukSVQxBnfJMaPaEZbWV7I5cc53P2pdT92Hv0z8T7uOpLbs2acYpGKWY+qSY4AhG/8ANJyh1M7WMp1EeZW/sf12hb7y2njLiMpS0z6VhF80Hq23/liSfa69ulm3Kk3BJTn9nuy04V3CtyJbclBbHP8Anw2eN346Nr9szgaghDbUPMgbWch9z128k9MfrTpHtO3vZoQvbPUZSFo/GeMVa49UPF9WBu2xJNRxinMQ8U/+LI/gjpx4ugIlx3vVIyXS4oMtAR1dokbjAb+mN5vnwq5avyPSfxPV3EYSfSzCVVUpyt58EY75+1kXhj0532rFjGMPoAec7RqNP8epIG/aO7kbl6erWoUEtlwiVzqSBmo+IxK8UMY+/SM7zpCI7zoCpamnPd8yWrHS9WD1XXOyMQuXAIfi7s6J20itR1I7p/L3S1GBpLd0O09cmi8++XCrS1f8SWrulvyXGChw7YrR9tz716bI9ddx8U1CIa8YzFzHA3tivrI7gLMU/UFuetJENtmFWpgRKW7bV2aerryUtYQjGrqMU3XwBKg95Efbo/baEYlzTcjBAtjVbox4DaacdO75hL3eh67pxY6fq2aUbppbhRAxhd+6fFLpn8VdD+ESfVLaO12xG8yFZuU9I49/RfmmLucJp4nTf+lW/wC67Nk0yFHpji/FErnWCtx/+z0IjHQ0dSd1MitXf1OKl+q1+r9TnzXWfD4Mt02uGjLdgW2rdYC8H3ZdSfj2tumQFTmjy3tA+2/0/kXx1OQ51hH3US7tHQUj8L7WU/X+mL6n8DJt+9n9fY6a0+3e41d082R9KYuiMLzxsNye1eZY47rvKiaMPUblmlG+syL+7KNvlmVQdUNCDqRlT9L6p8XKUvVnFe1vESJ4WLOdGeapP9kf4t3kdPRnGEkkG2ctvI8kZ4oq2SFteI29TNbuU0dx6aiRiNenF8c3Vzl+K8dB77XfnR2oU0A0qg1W0opjFKoJy5OQfFO5JasdKjF79pVyu54uhuo4rMpB1UNFoCUCYH3VX4P2sZ5lGSKJHNxjiI3m5yxA/Mk5l0z2/cMtfVCoaWn6pYu3jTFfAR3UeIx8vXEu3Idual7Z3coOBuolPk24A4iaksLQPsdfbo7/AFO6UtRklspAS487I+r/AFMTw9dWJDBAz4qj8BMz1fm626cqhCWyIYLC5px9JUXHMpeA6Z1++jPUlqyH5cAqKGc+mIeZzkF+0Y1xNWd2+m6enp+9tAjepJ/T7EcgvLE8A9a77ViGnEp/VWdqcW+dsqAOTT0w5lTjDRO/vCicwhak3WltVuba8hE9UkPJUir53n/mNU2YSjGAc7IHOaqU332ln3d3v1K0o1H5k7vVLjXO0zfHm7vzKR4Mddx3YT1CKcbCjAYjRfu/4Z9hXy9M4XGAudyC71O9juQyY09M8u71SmvvKh96gGLUS1PW7BIxrPjbAM1XlxEefJVR6NrTp25kRibpJlZWueRmBgyQ3eWuuDSKr9U3Lg4wvOCN7Y1i1kYI9XEACEQYHVXv7NaJOPzpgRjcdMTiPlr/ADUccRA8th7vuT5npxsur8y4uv8ALwf5h/hHreh3W0+WO2i1P0h5/PiP3z+noMqCqdsa2+4H6Xnn7dZ2Okn0U2jAAWRSFLb5tafurVnLg/5vXof7Ks2SKMGFTHlHI/e2yjxzXXmZzxGuShuvqtVrlFxdU09XOw5Z23tbbqwc3n7dGu2GFrdSqTDo4K1L+y2jLO/Xj9idV+1dZ1zp98gDHTPtUn/n1nXhR9V/0fL9qkUuS8xHvNOO3YOnpaRt2xbdpityfrcJlkDfOYnxXvFnuva3KTWMyV55dkNMfYQ6d1u0+XpwhhVtHNuecePzgOL6myrV1J6g+mO3TLzg9Un7sm/y+19e+xziTOimCC7otQiae4A3JCMk8zkv9LnGH+mKvS8dUZRvOlA3y5BiDGF/aSykHm33EN3+ot7glOWpJWOMptCznEZvHgfzna9mayQ3bSd6uqhiMI2FZx6TGPbwnVWgao2yZ3vkg9ostZmtSYupJ8QAkqe22ARH7nTPbdjugaYkNTVqT7x06Kx4s2n23TWq6U0dX5q7Lia0tlcVpQjFR+3P8vt1U0ppqakr2rLZGxKq1knkiSqv4ouDAPG97wuMnA4IMdeOnv04RjLbglI5QsKFCIm9M4jE+3TvbDCJHEtXZtpCiUojOUvFRNt+6yP1dB7XtIxi2vplK1P0Qd05PssgKviD79E+H2jqSjtdSLNXxEVf23eHm4HjrPVJ+yn0C6OzrVNM9TI2v4u52+N0vSv8JN6rEGayolp6UZSktg+7jiU24geLqnpP4fLbo/NliU4rFvMdONiv9X3Wa8PS8/iMtOtODlrUmeBL+VH/AIKdR++mc2dGlb2kvnC4SDG974rrvO6Y6LqcVaX/ABI3jzGEage7u+9rdj2mzR9e4lNDDUnf6sy/TjbYeYnNHRu+0/8AwtJ4alK81CPqyv8AFUi/8i8r1ncxnqGpKIspMWNRX1YzXjEY4P42+mpkTIVQIwPH4THw3ttlzjBgRlMiXRKeWNxcBRQ+8nisz9XVvV+YhDYSlKrQlHNlrxJZEfeDXjr0v90jtjC7jo1ta3eoxBNslRfFW7oVnnx8O6YyWeG90rAySkkdvj1xlNPaD79O66J3v9JXiSEXVuEJT2m/ilHbKP55YrCB/wD1eb6raXao6cNoYWZWD9TH8ykC+xUcgPSHw+zWhBp+XFnK/OqyJU/YUn+x16A1GIV6nbfFXJeaHBQv7UYOoVHkCBvkhUOISnddvKKRGpTv1cJ5WvsID719+oAb5m3mZuM3tgCad/dCU6/yn3u93fawSfzNaEJSj6olSns8gWGWjnhfa+pWp3GnDRlPSlqeqIaZqAMpNZCDVQjEfOYnleq0mkNkrmCB4rOy+Gx1u4YRvS0Y3c5O5AvbGzmcklJlwbzmjr0Xf60dDSmB5DbWFQCJX5q+lPhnZbIR050cD915P+WOMZ6W/tNqk58pCJLUm/5YlL+XbKMfvFeJdSe8VXgAaTnmuLrsDRRtPuCE9XWxJj/h6dAXNN85F8FzOfeF8dE/sd2MGcu41gYRkLZcZPIU/VEzJPwZtOpnd6e6UdNK2RZapx6lZSiHjLt/Nex16Ttu3lp6WnpxPUo8cP1bs+y7jxZE/V1pLrRjUql9oxxTPxTR+dqSaupVtHF1Tur2shiv/vvSLpxT5auxxuFfTGl2llM5U/YkPtZ+27YZBCT67iAfTHhllzhx99SXt0PvYygyYR3J6NOKNSnKQU/dcP2g+3Qe/vdUhJOOKJ3PdaWrrHy7lHT00RAWafSHtto8mZe49ToabrTqUcT9UrsGACfgl6WuX0nMeiz7CI/L9NH1zX0qZmvmi6x/E+wdVe50flaJqT21OYzFzL6U05VkAVnLxKTyldGL8sH6TBTdTvnBgUoorbGrX7BE485Dl651Gp0x4qVOch/hwXyhumq42vFtddxonzkhtar6d2XCubxurGA2hn1WaPfQxROV3G4SjulkvbvihctsCvcb89JZBgnCJaAM8UbQ/s/rakoxYxbPmT/xIQRa59RJcFVwRG/HVW9XtIs5QNOK7IGnGEZyDAbs++OS5e3OvhnaaTKcZQmampJkylMZ1GRe3cQrdiIjKVDRi+j953mxNWMd+lD/AA/Sesk3GbGbVKWfzG7iu1lAFgc0x4EfCQgaha7XvJwhudQnAzISMeRSEg+mo8Nt8l5OpbANSWrGfoZu2FVsrwl0036hR+zjpr4xoETTlo6bHT1wkjJarLbkODFv7YOpPfa4jAtZSv8A5hj35/l1hqXtcabt+HRLMao3YwGOpO19VRvN1la8FJ/Lqp2dkZpcYtbpMbK5kfZo/wC7640O9/wtHasJwK9ILyvnH5v36f0fjbqamxpAd6l20Zf0uHyB0pp0yC5zsj9dUt05U1XV9e5ju5KvJhz90v8AfrOoc+9jbQpbTkvPt4Os6j2B5qVrkLuu4lJjpC7m4R8ULS/+2v8Ahf4uuNHQMQOCTJrF1M04n/s/9z7vWdZ1Um0YWmIEDfBKdp3HzHdj1yk+eFt24xcSEc/fpgA0ZMudW1q6IQaT/aJ9k8nWus6s8Q60dPyn5+PyuvhXbjFnwQC7zdtBXtULfd1fs9MdpYVi62w/yyXcy9m5Sv8AAmF611nSVe6CUHmGY5rvTh80IQk1QysAYwujn9SSvHCnTeoX8rQedaIr/wDjC/5u7dX+k8PW+s6g/XwH4UjxQPineEsRPRf08f4enICP/HJD7C+3W9LtJeucsyd2595STe/iIxgHWdZ0zG4A5z6J24ZPj+Ev3eqz1I7cXtintEuXP401/evPTGrZoaMpSkGpqRmguNOEJ6hEDGYxD/iP4etdZ1QYgDeqeMDeg/SL3/cmyMJ8m7Va4uNG2vMJTdteCMfAjB7KZJNTUWV6kY2q5I7pOfbTgQ/9Xv1nWdUGi5gkNHMflet+E9kQdTW7iP1SZERMRi7S082ZrpzW7/SlL0as9JxKUdrWODdHP7tuH3611nWZzoqOHh+FOqYhed+Kx1ZLpT1h+Y1FuTGEJDKUsx3L8skcX/iUcdK9homp3kI1/h6NsRrw+n7LuST7omSus6zrU42uMcEXH0C9F3s5wmQk7ZLtX2KLTb59RX3R8PXnu87wreH/AIkiUR4jpwzCNeRqBX+vi7631nU20wKhbwBI9/hNTYJAQ/gXbRZ/NmyumezlSKIzk+V2qBlHi+nf7zLVjPWbJTkaOmC8yuOVby2NvEYPius6zqgNz43x+ERl5KsfDjS09KeqRkzhhlKV3sMgeLRl7VMPC9b7PsdTVI5ZBuI2kXclS1MOb1GTTbWmfxp1nWdFp7R5nj+Fzc3OKN2/9ntNjskxZS4PmTHacZ+QmXLbm/PXPxH+ztsDSfTAjUJPLeI7q4302meVvrOs61dgwiIXAXNyg/8A/NwhBhqS1Ge7dPYRucuW1kVH2BPCuK6p9p8L7fU3TO32Hb7NOCTcgLaCApfqpcnt1rrOtNKm2A2E7siStz+Ew14OtBZzlMCVvp06KXdVy5l5d0/YepfxAdH5ulp7TSlGJndKQxvMFvgsz78crnWdZvqAGsuGDn2UniJUnS1p7NMlJ2Ve21CrvDgxRj2ffoOt3LJGPpuV2c8Fn2a8+2DrXWdeeOJQ0Eo/b9wmb5XB7H/Q6d+BHzdxLcRnvcJaESqvH8S3XH3Os6zqUCJUmNBBKJHsUxUSvZf58YXmus6zrOjM5U7yv//Z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data:image/jpeg;base64,/9j/4AAQSkZJRgABAQAAAQABAAD/2wCEAAkGBhQSERQTExQWFRUWGBoYGBgYGRgYGxseHBkaHR4fGBsbGyYgGBkkHBscHy8gIycqLCwsGyAyNTArNSYrLCoBCQoKDgwOGg8PGiwkHyQsLCwwKiwpLCk0LDU0LCkwLC0sLC0sLC8qKSwqLCwsMCwsLCwsLCovLCwsLDAsLCw0LP/AABEIALcBEwMBIgACEQEDEQH/xAAaAAADAAMBAAAAAAAAAAAAAAADBAUAAQIG/8QAQBABAAIBAwMCBQIDBgQFBAMBAQIRIQMSMQAEQSJRBRMyYXFCgVKRoQYUI2JysYLB0fAzU5Ki4RVDY7Ikc/EW/8QAGQEAAwEBAQAAAAAAAAAAAAAAAQIDBAAF/8QALxEAAQMDAgMHBAMBAQAAAAAAAQACEQMSITHwQVFhEyJxkaGx0QSBweEyQvFSFP/aAAwDAQACEQMRAD8A8fPtZ6jbFjC9sYlCn78Xz/yb6d7jUNGTHS0rnQRP1L5Xn+bXSn97lJ27pU8pf9XlPfNc46ofRpyY1YPjymP5f8uvFc44nyXGoApmp2U95PUQYqoXRi/5/f7c9M9t2XzYy1HhrbHLfi5fdq88X0HtOzZBFVoJy+xij9uX3we/VLaf4W1wMlPz/F/06L6hBhcaro6pL47Jh8vTKIxzIs9T/n9on36laGmz14wle2SfZke3uRo4x+Dq5/doynOfqqSEfK1+pH73/Tgx13L4npxq4l5YBmS1WDmRWLzxjhenYYbDRn8qrJiG680t8I7ZNWdu2OnKJ9hfAHLXtb01/aHu7SO1QBmIYF9MWnG+s23Q+Wuue1jtfmaiQk5iUTkeGolxHHPq4yHU+Sym7RZrTKXBJxck4Aooy8eXaraYNS48E7GhpuJQdbVnFCSW21dtuLTIewchX5aPbdo6iaUctbtWafRF54wyT+ZhacKd72kNJdOFz1M75yxmuaPpgFv7x56sfCdEh2+JIyyy4/c+/t/P8vVq2suAVXV4bITGqwp0O3LKBWq+7qy8F3gLklBQ3b/stovb6kpCMtmdTUA88adrtjfj+b7edO6joxIxKH6YmLfdv7eXpmOo6turO4lm0vaVkv8Aj/pnx1kfFYOacAqFOtPQe69J8c/tVDW0WOnBlb6pRDaJ7T4Xxf8AXrzXb98KswakmSzBivcvHHWviXeOlpQCcpOnlignqprFbfwHnoeol74CRan6q9JTxXm3qQo06bIp6dTlJVqXZCL8V76MCGlErNtcry/t1P7LtEkak/TEZS/K0BXl6Qlqy1tWGpEcSYtfbJ+7x/29V+814pQ2H1zPpiPJFvMn3MvivFhSNMBvPVIxhJk6LiV797Ioce34fev9+k9LvVZXjHpPF/ty+f8AvG+6k/XLBVEWop4sCs1g/bN9A+H/AA6RdNLivqdvm/4b92j+VGhlIFsrS2lIJ4K98L7k+Xp1TsVky9m/q+/FRPH8+pv9qPiO7Q06XdqKkapI5L+2MfudFn3DDSjGOPHIX6rDOf51z0o9yOrpOo2y26e32jLD+Mv/ALfv1FtK19/ihJHBPfAvg7H5a1Jl6peb/J4jEwHQ9fSXUlGmMIy54ZzbbvzRweA6rT7qOlpkLIkfQVlE5X3TpL4jrILGWnOEbkJd5jRd53cr9ukbUqOcXKQJdK32qQYbj0XYSU/eP88+/jqvr6MakqTEXccv2+z4rx14v4V2OpLVd0ZL4VcFWft1c0u4lpk5HqXC+D/56P1DASA05Sk4AUb4lOdvhnLMrzTwB4idWOy1IdvpbXa1EctKtvPjzXv1E1yetNkP0+avP4OZf0/PHQDTRdzaPK259rxZ7cY+2dZpXAA8OC1MpSMqrr9ztC14xfOX29/9q4667DXl627fSX9j/brj4d2ZqbFbhG5P4Pu/v+V6Frd5TNDl4L5Xh6jUgy1oUKhmQ1U+/wBetPbC3UnzXg9/z/t1MNch6c1xecuODz0SGqQ1He1JcDeMeaz+xl/mnPwrtWc/mfTAaFPU5+kjkj7t3+Fz0tgDc6BCyBLlS1NR2rdKETx+/wD89Se/0iG3TP8A1NrL8Hse3VXVYxlInJ9Jbdq39P3f9J1E7zuXUVhGgNtyaXP8j9rfv46f6cckW07tNFrsZnzKZpw4/J/37fd8XO27iMa04grcpSpra4K97b/bqH8P7ace5gTKAZe2S/H2xbX79NwZPzNWRI33L8QiUH7h/wC7rvqG3GOidwDcALfdbGcl1KbcUdZ1Ajq65w2cnHnPWdXFIgRd7KHfViOiCRrP/Ozqo6ZszzOV/gwZ8/v+3npLShGM9QACDy3nDaWtB+/nrnue9l6QbZF14iLy+3/X9rzlvaEAFcKd7oad8073fdR0zbp8xoX39r9/av8AqCp/eail0D/O7vaH1PvV/wC711PQPScqZcH9bqOPOaHyvqzUYyhhIj6d38XuRzdePY/nQawHAVhTnDUpqazryCFxgem/f3CsV4efb81O37TT06qNSfKWy4981/qaPY6FDUhGHpArj7eS/wDfNfjoc+8RZuZe7+k5/n1zzIDW6JHkDuje+aY7/vTTIwC5SfU8WGaF/SNdT4dxHTJDF3SUIbsyTy14/fpeejKUia7udv355Xg5b9uu+00rmyJbmvVOrz4NO8/v+/s9UYAwJ2HMpvQ7WUMbKZVKa00PETxGMRJe+DjFUHuoyiRgJCPD5lWFj/l+/H4rMjW12aaY0JmhlKd8X/lKOeUzfR590gBHZFcKjJo/L/z4wnhXtLgJTuBjPxv1TstD/FtCgu/qfF/08+PfrrT+ICyYR9JlyV/8/tf7dJ9/qafytoSlqKLKTjnO2PlP4pW/frOx7fbCT4kRT91/6dIaYDc5Wapa0c0LU7rVm2A71Uqw9h+99M6tw07n6aPVzWPHWu1hKW6em8XE8AVl+74P/joHfd1RHTmyQrbEd0nxx5Vxb6fGcnXAF5DUGg1CAUn2WmTrYO1ksQPs27vJWMc44A6outsjTguvtXluvv8Alfz0p2zLf6RH75r8uB4rNGeCumvjPw0JRhGZOsqHtjmWa9io2ZoEvW9txzoFvc0fYKZPX1Jyoy81V0HlMECvMm/YHPVOGh8rT3TkspN7R2xD78bl95YDx5667RhpRm87vJlfs3y356S7rcspMkmuAzR/svivFXXU7jUwMBIKj6n8cN9Suu5+JE0+ZLaUbaCQfiPj/d9jFF0+1iBOMzVjBRTkcVj3/wCvQu17WDLexbZYtPtk9sZ4/wCvTeosn5cIm0eS8t3anNe8vbx1zobhTcIEFa7yNkFbZ+t+3NnSx324qRgjtI378ZOLS/d9qrondKwJfTGgji2WBwe1Z+937VL7ft5akggPtRa5xl8yf+6MBpN7q6mGgZ3vyCvz+IGnpjHd6sF5XFUHt4PLT7X0toXqGxMbaTNKuOPrVeDH546Y7vsWJep6mBGMYnH7/wAXi3j9qre2Y/N+iEcxtLl44Rwi8+/DfUGuElw15rmFod+fhU+37CR2xCGlu1Z40oBUiNF6j4hpg/VXqlKINYl5PuO11NLVdPUgkzFSu8+Q4qsn+/XuD4hLT+XKcyMpx3LDK+S3l55eVevPfEu6/vOu6y7QNjJyy2+IiY/f+vUfpqz3udju6znXTHRaqsAQCtaGjOGl8uKbpgp5IHF/wRXNqX4+6+v3BC4aFamrWZhiH+g4v/M8f16ld/8AFm0hZp3aZ9T7zXMn9/8A4Z+HaUtSCTuMdtiY5/hjgu/PWvs47zt+PwsjbQrHafDY6fzJR9cttRmttsct0g88H/yXt5Q0tIhGO5ztLzfvhW69/wCnQpaNyhohbRa5c+Z9H7Lsz/EjKW4EPs2JT+Pb8dQdES79lc8gahS+71pDui+DJ63jNXUYvv8AU+L6HoxSBOUndNSBd3XPtgwcP+3XfxDU+dqbNPJHl8X5/wCErHvT4L641+9rbGNVDF/7+P5ePs89aqZIAgQtIdY3GE7o6DGcpAWQIiv45OD8dG7vSZ6VRk2lEuFbD9uPzR446BoxIaM5X9/xfFPlzz/t05DQm6Y8JCo/mXn+X+/WZzxdcs5eCvNvyxQzSl7V4+/WdPx+Hw0/Q6kFjzbm+es60dr0UrfFB/8AqGJSUVojGvK8p4jXqXPj8dG7fQjCMpUynTcqpvzyeiPseA98DUdYlJkwVjEYcbdOL6merdBd7iOFc/wEUe67bG7Ua87Y4M5ZTOVr9P4Hjb0ozjRWAGmm/ZBdRl6YrtxckD/5rmjl+3h3S06Gvahbt+xxUfti+lyeYWG0eTlK5Apcnt113pOarWnF5PTYX5k4Hmw/nht4nAwFYC8QBjfmhwgv4a5QMY4/5e/46Y09Q+XJs/PinHs3V3XSJqnO7zj71xV+OjGv8tW2R+iNNsvP4ri/v+OlezMAKDmBrgGje+azU0r011L04VUIeVxt3YwHNH+/WuyhORT6BHaOMZ8e/wB3Gf5c6Hby1dQnq8r6QcB9jyXm8+Pv1R0Yy04qKMnbJ5wFtrn28mei54YIGqr2jaYga731XEu4+XPbpxjteZFqvuyfqfzx7dLQ0palt2RLrBR789JT+JMp7qiRzHj7ffl889G0u+0wNsGBi5bmS1jhwX7HXWGMLM5pd/FcbJS1MfiP3s8PTnZS3S+WSdsY2yM4qj+l/a2PTOjBIy1UNONJaZxd7ROW8/d8XSPS7M+SokItbxblKR9v/Lje2/eOavI1wE4+njX0WdxqfMjUf8PTjRHcoV78P82/fPW9LszdI0xjJjlZLLyKyfow7bchuIivpQ7bt6dsbkvqbSzLz4j75+3ORtayQhs4WmRFYnj93xz78DIriLICuKdgF3kN+qY7WNQgaW0nD/ElP9IHlilZyF2rgqIhb+G/FtLU0Z6fcRhKOV1ACcpN23zKRht9uvP6umx0UGUWVO2P1y8LL+HwB44xw7YMCBMEjH6XKvNez/t/Tp2/WFsDXXHNRc+D3s/lIR0JSkQ0zdjlKA8q/qr7WD789L6vZTjKUWmdBGsxqsv+WuM+fbq7rd7OGmiVKh9Jt5zV+MY/fpfS06gmKlLaU+1+9qMr/aus4quHBc2sWgkCAOCD2nasIM5hIq5BQoVizP8Ay556b1+0dUkaUJfLjljQVituK339S+3PPXetGJD5UrlKVVHjm6F8HMvwX463o/GdkSEdsiOHKbr5Cn6XlrmgxEL5rgWy/WVnucRLyp/xHt9XbFiVh9UvTEA4F5vzVr9uOlvhvawjOzUZaiJEMAtHL+fbovxbVNbWjqI5j/E+nb4psjE/J/LofbaRe2GWvVKRWyPtz9UsLkxR7pQDuxwVWMccL0WprQZbPqLrGRp96+keXNuC8nRodxozlt1oRlpnpLwjLG6/1ewfl89S+0CIfqzWH2+55rBXHjjpzudJmBcYERlV0fi/38cH5Os9GGPlvlvfolBAJARu6+E6WjctMZaWpFhDdjbIM5b3V9qLK4G5M/iWnDRloy047Ech697VpLmivp49846N8S+IkwMkoxKhGIY/il4itYPtwtBE1dJ+pdjjB9X2D2W7vFHtfXoSb5bgK7WknTC5jrxViw3SK2waCNPMv4cZzn7Vno2j3bUmdOf04MVQeKHlb/fpGIRjQAvNZQXl+2T7+fa6ejtNKEpVULvxxdH4Hqb4GAhDW9Sidpq8svF+owBbf8v6r5euPiXxP0unA2pVkr4xTLH1PiH7t8R4O72m5wtsTwPK/eR7F1+XCurqYKIt/qkIZX3bf/Tcm+W+kayTJVKVMuNzlvse2bIu5JXKWa3Z/U81xjPBm3PXd7dGbu0yY0RDHPKVx/XpzS0daMXfGh5WOa9gcn71+OlNTu9kXelKiSBlScFVX7cdcZL4n7JXy8xKa7mH+HpQoCXrbf5W+37e2La6c774iacIxjc51bWADi/4T7cvl89RIaspZuUcFUXKg4M4K/THNPOfUX5LLZUdkAJJec3z7Z/f22/pTsQIJPVF1NrRz37JfT7PWmbhjG80xL/f/frOrml8NnIEunjKf8zrOgfqM6jyUu2KW7DdNlG6gLkPa12i+Od7avnoeqM5umFVg94v+Z92st/0DrfcTI/4UEjX17W38ReVvz7v5Yqd0R04AQjKVmCqj9vLKa+2D7uRm5PsnpsPHfiutPS2itIFYpzdZTlvPqr7c9caj8z07vSF6k6TziEb4DytHirwi0oT1J16TaN1iMQzuUdvnMn+StptPTOKEMxjbtDgblhkuLoctU46ufFa4MRKDrasGf8AhxaAjACqPOfKuff8VXXZosatqUj87T9/b/ejyvT7oshlwtFmCEci3VskFooA4xQr3sd0mjaVRRwDlHGDi/e+aKQEnuhQcT/FuPVd6Pdwuwf8PJGm6rz7H36No9xuixx+qqqVskxHx5z9S/bwj20D1ewLTjjndf54Obt6odv3oQJyjBkFRFTlbQrio5ugzXSlrW8JKDaYYdJKShoKy0iDlyzzVXVcRjVnHv8At0z2nwyPzI2npqtoJ96wB7379DJSTdQb2rI0y/EfFeHBzbanRr1BC4xQ9/TCq9ShV1+fHFRCpcFc2twSmviPcRiOndyrIfkqJXBfLzh4ysjX1JTgbnbEqoxo/G6Ry4vFuMe5vTgSdsbm44Kt+64IH/XoenbPapILrxH83zV5vz96rofwQ/gPxxVP4f2/y4hC9wYUuvdReWV0NHlrPXWl2bp+uTc5SsFvOafFuXOHOKy9O9oxIlXNAafeuZP0lHEb9Jjnfu4lrhP5kqlL9It7cc4MZ+2XzjrMXF5J3/izvcXDlv2Qp6rpyKzOTn8HP4xR9ro+/WoyjLdNd1XX89ubfvi8c9C7ee7WCUeRFaEAcctF1j79O94motG6uPZ+4cyDi8RCvV46iSZgDxKzgnIZ5/G5XHenpGYNumafPLElL9omfz+euTVEJOUMV9sFe/sHTUAmS3XQUSswYFKEiOKC2QR/1KLqOtqRqNacUA280NYHK8mQrc7vKWAu14aoikX4J8UPS0JTJak+ZuDlRrx/Djlq6PF7ldKREduWsW2cVan9AOn+40TV06m16shxX3DG5cefw89dOjGr1CQFSdo2H/24nuz/ANi/fq3GIVHNtMgKT9UoaUVvy1iP3C8v5y4tq+qGloRhBhefL5+7dfnPn846F2ejKLqJDdTh4rc1fvxj+eaLTMvB6niisyePtQZ8+Oue5xMJajnuwuquQx9JG4lZAKv/AL+/36LL4nGHqG5KMImazjdIsu80Z+10CmjHFRWjmRUmUs4j+kDNr+xh65h3EYIgcclbqpuprlq3xJ+wV1zKZBnitFH6eMkZTGp3JufQRpFVpWvMYuD7Cucywot3Omm12u5zRUkt5lRivb35cAddtqIeIltWxmvm5U+Pan+fTcJMeY/MnNAwbDHG0NrL3/6dUu70lB77dTvfUoPZdofLmalRlvyqLIkVdXav2Lxg6l93rRlJ2+nTi4I/rkeA52inqfL7nWfEO61ZLa7lCVYzV7Q/GU4Db79Z2Pab1ItRjH1P+lwRvz7eW18nTYBLlwDG94lH7Z3YwzqlSon8gwXiIHNqWdNdv2Rp6puiqG91ZI48bCqiv28Gejdx2vy4Mo1UjbGhxRbV1fP78vL0j3moz0SAtiG28uPby0fg/r1C5xOMArMXFxgYR+/+LriLByW/wjyRrF/d/YeepmlRFeBKB9S559/sFffPTGnps4xDKUF8WDxXIf1/l0tqy26leYvqfA5tfGL2hms3xToaABatTAGCAEfQ1yEnatpSudo34rDTy44546Z0Ix3VDa2W3Mr7ZuTn8Xz46m9zo8yprwY3S+8j9N+zn3zfT/a9xPT0jdu87YDbJX7/AL5roPyDGqDzKoS7+f8A5mlH7Zx/M6zqWdj3EskAHJlf6vP56zqfZ0/+h5hL2TOQ80z2PwrgVqWaKFw2tVXmjwPNrRPiEY6YzSGMRhRtiPl95fevGM9G1tSMDdUWXsBjIFtc/blfHUjT1zW1osiW2LcdOPqV92sMl8YArxnqbQXG46b3KDBMucTAR+w7KM9GU9WciLmEC7m3Yzq/SXdfv91zT0o+mEYbhsa5m+xstI39T/wmSSpa+s60glUS6qMhMW/U/U2ecKW3XT2h3FFlRZG2EY7qA4NwWmWSnqqumeT+lQknJ8kPvu+TUjpRuc4NoESJLEQQUZFuHB6SqKee1+Ezle+LK/XZtOLCUmSpFbeBlfkMM9j2u6TELI8+kjgECsES/mSq7wf6inHQ3BckgN0AMkeWVtuK8BTgBpRVs0XXQJwFH0+zqMrkRjNpVqiFfT/l3KvFUc3gP/0eM/XNSHG2trKvdfoKRwYsvO0k7PUGIadN5lmWZLvrFXGF5Wi/Pg12/aEzdOW6zHNt5oL+lX981z6lL4yTCUvgawhd1MWENMd3ihIgcbSuD+K2/HhUu67WUpEY+rIPmJ7sk5z+fB5Dr0Ot28rykfM+MGQPu8geVfHJ+0jpaOmzkEtrZeIsroz+qI8e7l4OgK4AwkDuIUDV7bZAhGt091yQxEyoBzhMe1daj2ZGRAhmWAcAGSzy1SmT+d9OS7iSy1p5lLOCiNlwDHgqRH/Q0J0lob5z3T9NC3P6mKefYlXBV2F56rBzlOWkDX78/wBIvzw9MZXHF1gx+H/uv36V77vNxtMRqrOAPdDn3qqwHgRz0hgspUfpjxb7zSsf5Y+2a+nrcOxlqMYBLaA+pDcmbW1IF+mNff79NaBkpeyEy9MfDez+YkpS+XDw+msflzLnBx+cdc9/qQZcp5blJZoWSn4iP6Y0K+MiOx0UEUpDx4DwPB5vj+WFex7GMlnLJxS1bbbLyF5+9X5wL2zKZtRoON/ta/vc5RBKgUQhEIslwF/VWftyfu18P+Gu+MZRS/q2tjnw0Y8Uc1eb67+Fdhu1WcpXCCh4ZPlz7ZP3fZVvQWE5TvC1jgS72jYpR9jzxXU6j4EBK6qZtaE5qkI6cIXWLQpArlOS3Aec+z1C+K93uldjmislpmQXl/TdoHGM9D77uJS3EStzx9Xt9X8Uy/fFr7Vna9m1aZrGfUvAWDRb4APc6amyzLjlOxgYJeclG+HdqThIeWgFDPNv8Qfajgz0LXhpg8keaMsni4l0f6m6Pu4zT1PTthWcX5S8q1wuV9tplx1rttPfLbBVPVKQY9LQR8RBttQGvOEwZJlNGS4lU/7uS2kz6eNKP0woP/Ea9Uscfi0xLpHW+GMWWpOO24pFW64tC781UTyW9P6Pc6ekVdBW6Vrb7bmrl71QGCvCOj33z9SUqXJsuSRiA5kBmi2sc8ZKiy5sk6b3+SkHU43v5XOn8NFlKXESkvBn9TwZRYgt81VdUPXGtupX6qSiIfq5yFmLLaHHBnQIaLqMjYBUtrcs4NMZYHJu+p8UZ6n6mo2/MvbRLUqJcSrhGIlEnwPCyUzmtFweZMJCZwE3qfAdOezT0h35Zbm/lxlUpzngvUVMfeF5Npz3nZaenqSjpwbRhELlK6cv4VzWW8enGtH4zqpOMI/K3JgLQzjdLOBW6tlJbGTe9XSjprOIAFfUqnKrVyVecr1Wq8F0DfJRLowfJb1e1lpwgzA9NEfqVqw5OX3SsrwvSD2UYevVRyMkavztgtV+fteOIpd38WkquI1i3gvjA5azWWgyHqJ2PbncTJastujp1ZKX28mSmsnPjLnqAa4CXny9loaz+xwEx227ZPUQgVthJMh7wg4KKzL+QvoTj2kTSFkwjdRHMpcW7n9Tj6S/uHTGt37qy9H036SWKpx6YRx/6U/kB3o9isPmeq+GUj1P2i8hbwH7W9WY0jJwniMuwshoNFxNKMY1GLW5/EXz5t4++ZdSO+7iMZRjAGcnMsrTjz9ry554MdVNSbslNCh4PPB45Fr8/irl6na7JaupORutOcReKH3Dn+WM9Cm4SVIuvMBWLJU5cH/29aXjGYxR/n1nUTX5zAcH1WtUV5KK4PBR4611PsuvsmgbCa71uW09qDy+OPF3VHF/l6a0u0jAYRzMa1ZlOZcaUHzNRumgJZ61ow2/4j6ZBu3eYicn8NDuvDmHCiH7OQRJbaG9kPe6G8ZlKoleQDiyTOJAwjMLvW0CEdh9UgEPJ7Rr9NHPHHhKY0h9c2nZFPtjNDzlxfscrN6T0+4/xFXeyfVMTh+ratYGolYwOACTXddtJgCGloqQjDPEpUy21cnbndL2KgVfUHtIiUS0/wBlvsdeUNHcUb3dcuLrmjkA3e13h66+J9+kTSB3yjthD+EcXK+Zyc5wBb7vPf8Ads9QNIHZ6S6oli+PqYlYMDy0eqn8G+E8akhmre9/VxaviIgH4+9ddTp3Ol29+qQNl0lb+D/2bj8rd3Evlw9jDP2/ER8F3719Vn4b2fZ68t8ZpONgOAryHn8/f8dD+MamiB87UdSUhSMeIRPOP297UAb6853GvLtieppx2cG5RA8QifqY8y8buX0sXU+Gm0gGUx5c03/anRhp7Yaer83zRW5k4uVefbFHpo56h68WzTn+kyZTH6S3PsvG0n5yqdr3UpSlO/XN+vN8Zb4APfxXvhsQJSlJjC6x9U6qo5b5C5WHpvFPSkNBwqhoZjim+77iwLDP6jNqcvG6TcpFYPTf6VTR0vmMsrTbij/Vqe77RPxWet6GmyqQu9Gs0BikCiEACMaqUqwH6XY9uQAZBItzW5fxx92z+WDrg4NEDVdeGCG6oGrCMYhzj1OWSr9IHms0Wglp4P2Gm3KSQgKtzkW3wbTwZoU5t8HTXafD/mW0IB6mlZKrmqlj9sebrofda0SMdOPiy6tapk0Zlmw8Ld4jOoF9xjiozJzr7b8Ej3CubuNkSv1SUI3VqHNXmvYzx3dENhKI2GU5r9UvcAX+njpvQ0JTn/iS2aUAdkLk3KwJyiJu25fBFq89ddtrisyOVrTznaOU5TdIDc1iMdueGLgMALseSDqemMAQIgWX/Lcx+pXNByvnqV3MVwytHIMoxiffK5fdvzjHT/xTv5bqLZ+A4iV4ORyt1/u2P4T8ElOcTUltHPGaC1VXa1i+cucdVaYbcVUODWzoSg6Fyl6DAYWgo4fw8gUV556Z7nuNsWEOZZk/jm3xHwv58FPevt0okd2RuS3f2/zLnETP4U2ytbtNRXUnHbvzG/YtNsR4P2zxgvpWgOMlRptuJe4/tE09R1KjHc39m5Ofvjzy4tXlen/lGnEiz2D9W2pZM1JHH55OKXrfZdpUSjLG7lgD7HnPvlf3QXxFNPT+XF3bqao8bk4PZVMY56oHCYhWuMw0LfxD4amjJ06lGMTfI23G7TdmzAyzwGaz1z2Okem/pnRDTNpfHqmf1Bx9LK3gPbzTbHN254JXjAZp+nPNp4rrerqS1pXAy3uDEQWqiHL7o43c230XDELn0yBwTUvikp6/KmmeghTXGafLguXNl0LHo3f/AA6erEP/AMorFaN1AycM5JctzWAX6+tmlDTWEckQdSQIrRgDh8EeDHsW3PXkEY+k3Et/9Me9cR/k/fqDnx/ELNc1uBxSvwXQwytL3xBb9NXj2y/911x3cfm2abiIblsAzy87n2M/jkB8R7oi7IpGMVvNF4fVeQvO3y0eKQandzlHbpgQ5feXBllgynJ+2HospuJuVGfTkm4qMspSziI8yoMfb3rx4z1QhC8fotqIsd1pWTO33LG6w4DepoRhimU2rk20e12pacB7Bbxb7b4ZGOmbml96KDL+P+R+62q1WsATVXhuW5QexnHcxxUNqhwIXX3lwP7VwdMaXbS12dR2QCRF5ZIJlvJf59uN25XS0bdRiVCyJRWXlP8AO+7kPulUu0+IG02SIRhGe+dHoiIKFVbtkRiHJeSLFxOc64ka6eH7ULuCQ+Nzjorpxl67dzyxzdH+YEz9w5cStfskjGU4MYY2DjHP5bx/TOerx2GnCVzkxIjcc3Sy26ZgluW2TRncKMnpPu9Odf3lVLxvkybWlk1RJ/cDB7tmuAgBUDWtElSz4NrT9Rtpz6kv97b6zpj+/wD31P8Ah1kPvQRPPWdWg7AQ7u/9XBpMvQW27tSuJN4LWqie7ysvY6NPTJJ/5Z6YxFPmS+n6qGMKQUDljyvTpED5Gieus3+6H/OT5weQVn4amvGC70prwRKIn2GTVfm/L1HtBKqXA6BM/C+1jEnJMC7pJmhsiHIJ6kPCR89E+M69Tg1K4m6OmCuSeWudSjBdFvgk9G7uQyjLdUNOpSll3SXDj6pSnbGPlD3Ole30zuO6zdSJamoX9MYsCMdxhm7Ybq4tD7QZ3n3He/hK0XOL3b38Jz4R8F3SY4bb1JHEkf8Aw4PBpEsKfWkvBn1HcrGJp42Vn3/HSHxDWjGJGHp4uvtQRjXsYPx1J7/4jKtS1tYwEzQxJPn6ndX/APpekusaRxKoG8BqlNAlrak53RZGIea9TKV88xT7seCPS/c9vqdxIi+nSEjEOWva8oGb96t9mPnO42RqU1rN1Z6P22erhabxfWu914wvShLJAJS8grvz/FJKaziQZesgLr+vt1Uoh2Nfb9pXudsmG0Ix27Y81HTG2WKrcl3VoY4yv2Hay1tQ2xUPpjKwfZfBHJJ97iHv0vp60ptA5QI1V5KLOMfsAv8ADfr/AIfpGmFvGVvl4Mv3ce6+7XVnu7OGrnHsx1Oi60vhOlpjvlKUvLaQFxiMcyPAN/vfScIm5CotPFFEuAI//ckH/CZ5yi+J9872G6N7qIjxQbtzVR5IWtHrPHqV7WM7YwSepOz0pKrS1eA/GXGfHS2VC0lxhAMdbkqp33xD5cfl6cW6v2oUC33kmA976F2/aacdPdIN2WU2N1GAemA4IiNHl5v1PWMDT0fmeNsiMnMpyT1akn8CR9ojWJdA77uyRDRjzIGSv6Qupe4yRrzy/cNbGEjQdAhdz3aaRp1TqLKbfEpjKTf+WPpF5o97edOR8uTAThwXUQ23/UiH3orPW/7v8zVlAztNgOLlJCTnyvpLrhWs1Y+D9vRtcNbpvi8gfcODx9T07u42YXEwl+1+EwjE3ASkSlqScsYgXmvuC+WU38Tey1oupqaqoKouSjBfuF8H1SaMD078T7wSoDWptGnPy43tDnMm5e1yBtSPSGvM0txQzuiPgnVEQvJGOZP/AA2XO+pyZu1PBUtkdVmpCOpqXO4w08o/VubYxk8bs75HjcC3ueuu+7D6BVfTa3EvBi7UODBuk2Ocd9n2ko07hYbpLK0ZSwrVfm8t4xg6q9p2drqSnclxUQftW5kHl+1cmeueS0zOgRa5ogLntfhEflnoGbxeVaow2GB/3x1J7jt92p8xYx04lxkcBHEnjNtRHlwHVb4j3JtIR9UpG3/h5k3WI1tOMsuKKVpaAbZTQIU1RtKxHHkOIxOaf41A0u55XB5U47WUt2onp+mJ6Rd3ED2Uvc8ESXi9/LqS04/SSlweLa//AFL+31dWdHuI7YzlF2l0SDdVFtf+ZqTQ9woxnqf3GnKcZaqxUltt+kllmgcxiWBy+paK6e6cJHOLsJfWnGFafqnOVToQ3PhkvBf2/SBeDoEteUoZlmeIkbE4raja5ce8s8B0KQE4kKdRkbrv7XFebo9VOMmKxQ0dUjRpVOeo1Bo9SYZOKIRMewYyyarhsJmMDBPFKx7Q0TCb3J6foPtlVqiqtszmIm7GTAZUWDW/iGdrOQZQfTGEcLYWKmgjpTXcz59bSyllZOfpj6nnLi/TJjxomAbd3q++CizHIIe0bwK9LUeSMJnvMd5PfD4w3DJ+nNuW33opk844Gvey6s3U1q23ELjdA8eqj9J931Sqvfqd2+rKS7jLVR/fj7X/ALXwFlb+Jk35m/THGD2oCwiVgbpVc82mSFnDjE80DR2aembhln0xtuTJwV9/K55eChaWptjsiUkiSR/VOzafYjRR+mhX0Ij7mVVIplIrT8V7yf4eFqsADlkO+z7OMaj+kLmi27vF4c8rzl4sR4gXFACMuVD4VpcbklLkoozWQ8HAPKA+I1z8R14zflRbrMkKDnjxHhLylL4p13vexgVA9UkT/kfYw/1ekHuLkwJcg6kuPtX5aoPAHsbpUgS4vKUuJyd791z/AHqsQ0liYESJ+x4Os6HLV1fDqB4IsQDwAl1XWda7G8TvzTx0Vb4ZpRjGeo5k2ffn/mvHttvN9cdjc5SnQkpC3xtpibqR21fktnI96U+dKR8seXZufY5Q/hjHj710T4npsdCMdkyE1qxGVVRH3ZV44CT4Ly2G4kan0VWz91Nnq6mtPbCWwJWTzlXbGVeJbQp/SRkmePWfCvhsSWrOBWlDbpxq6SJYR9/XOX77epXwjskYkj1Wym+P4SJXACnsbPt16vvdfTNOMINkbntPtm3/AIk/r1oBGp0Crdx4JPU7PSjAlqSd0nAP9D+WW/fjqd3RpTJy09RWJK7jiPq5cCtkYhedp7X0Hvu9+rcevLADgDLnN48/f9tfEImnDT7XTQWpa0uL2hgrNskPe0zd9TL54DeqVjpM89/4ltHWhmYbYxNsD7cY95SlzLzTXOJXcz2u2T69tykhUCsvHOQ/nXFpp66y3yrZA9MSqUSJjhWVB45Di0ej2W/5s5pXpuXIrIbrzHC5rEVxjp2C3Lk7e6D1Tv8AZ/tgkasx2mDgcpua8NP9K6o/EO4gacqlIjFYwT020m5ssj9q4tvNdLw1xqEJOnpxGW6Ttsx7JKatvtyl9JamEiRVkibvED3rjc8hXk6S2TcdhStzcd73qs7YQlIXcjTzUeFXLEzVDm6H1dPaGgxvSh6XUN2pKxkR85s9SDgo5rEY9E7TRIjOUjccERWcqo2xrgl6Qxm3wPW+4hKE5RdvzH/E1ONvLUY+EdtGcxjJfL0XEuMBBxLhCLraLKezTCU5xQjkNPTC7R941KsobTlzOJx0pT1Atiu2/wBTG8y/OpKTnnHAdH7XSYw+Y4lM8c+pKj9pSsvyX79DIxixhUUgbpZKEo04Hj6pRk+6V4aWRNoHj1QuJwjdp2DRud24tX25nNGvU858SDDKXTPc6+6EYQ4lhoq8eoq72wMYyy28eR6vdbhlKWyMhzTwfTE9mSj/AMR7HUnuu5kVMdrACEbcWDZftiVe+1yOHDC4yVRjDMlM6EV1GfE5qQI82oKBxL0sI+IxgvHIIN6hLduX6DxV0NeIykKf5dM9+iafZoQPp3QmyfMNOMiMn+Xoy5ZPiN9adSAyuKylLcaZzt4/xHO3BGLhra0erosbOQmcbdM79t8lV7DtkNz6ojj7rw/fDg/zX5ejGtGIzlaRGNYqUm8Hmii7M8cFdL/MnICYRjVp4Blxi5S1JKc1zweV+9F3xlK0iKRDaYjUInlbiefqXOwOkc1pESoBklD1u9IXKdb5m5zggfTEq3OZoW5PdQ/wjsp9xq3OHpxLVkF3/BpAFRihFS5XRa2VPmbIRne7MY7kvdNWvNz4ZLwESJ9TdHS7qWjpauiL66lqSi3jykuKlZn2E82XptaOG/hVfLRgZ3vyS3xbvJMokcrciqW3BLHLyx/G7jpTX7uIR072h9TFFAT0wv8AVJMy+yuOiQk1LUraJUlcBX0jhm8G0oZSlfJHpbs+3+fqX+jDLDnwRWsRaXH6YPK5AaBkoNpWwShCSbYFONttAZ235ayyf5Zvql2/ZsRmt6mpBjEfpjGs/wCnTiWyfK7ed3XPxPud0yoyeNunEppyRxQMjaueKD6hO/h3wiWqjqyVkm6q20FxD+KJG51iNbCvUpziIkpwBPeQ+27K0yShEGLZc263Hj1OC+AJVWBr5JpspuppylX0m791lVUHu8H46b7rtI7tzjShGovl938eB9reE6G6cZ42Ang5zSQfd4nNeLjHixQOuBcVnrS4yUt2+nK/mSuvVtP1ytyopS+y4AP4ukfifeRA0izcjKsr7QPEeblLwIHL053vdMJSgtMsC+11uDlL4PKh5xOh8JhuWbUePVlqlktVuozmhWN46RsE3OTU2tJuOi18Llefqnu2xeNOBy2lskwUW8cMumu5Y6dDqM5XbxH92IrV3y/ijjnT1RNze3Py4cen8RC7wt8YPB0v3el69sKVKkYIrW6k4Ihz7B976tElBxvMDTfouO674saWbW0fH3QpZSr7UUHHRfhvbu3w1bkBZeWSxwRKt8FGPpeO2gRuVM5zupJVFZ2n6fdk5qjFNvfAJ7zanEnfjmn0xP8AKfU+9nvLo1HWNwg9wYIhL6nwmclk7M59UZX+5Eo/HJw5vrOvSndaccMweUUvOc/z6zrH/wCitwCnKn9x3+l27M0iEpQjsZsSav07Yu6o3w7S9zzLwj8KnPUkK7pLuv2Jcc+9X9yB/HK6ep2Giyhp9xt3xizkaJGMM2rJM2QUEDFtuKPqdxo6Yz0oENzed+4E/US1JBQGCrb462Vf4wCtZJPdGpSPc91OG7bgXaL4AnJf/wB/3v26oaPxM0O3YmJSKZJaUZk/jx9yueI3xLvSb7kYRCPuzntTHsRlG/8Ar1ne6l7YyztpkDe6a7qPL6kr2ofPUMiAkc4THALTq4nNasjC39MZISf5Nfd3+ChfT0pT1JzcMwq+YiPPk9JuftfmXQPiHfFw0fqB3Tot1Z5uqym+w/f2Ohz1JtR3f4mpY5KjEDeyeF2g3xkrnpw067hUbOp4pXu57r2WQj6dPxbwv7DL9/36tfDexY6dzWhAiNXKvt/DgPb1fd6Q7VSUZYduIFeStpX5kc5yvPVyett0lvEeJPu3vm/fkD8+/XVnEgNakq1JgBaahGQVa5ym9FTc+IRpV+2fpbS7Pslnc0J6mRGpRicY5CmgzWfI2HtNSWpOMEFmlQ49I4i+w0K+0a8N2IhperiW5NxytFpfNHF2CwOF6UC2Wg5KV3AcUT5+no6jKXrIenTIVCMpbUbW6jHi/AT+3QdHRWWX1LvkoNGKNv3Inp9o17vQWF7ZzKje2EDODmJKTgLI591aIp0XW0CMalMJMZS1VyP2X7/skDxfTOxAG9+64wBhc958T3asaltiXKLLOZc6k/ejch5ZR/iKQIRZYJeqX/h3eyMb+tf1qyM+8sZTql8O7GB//I7iwlTHdb6dtaZUf1NRk+AT+KuqPZd7Wodv22nCLOPq3Rg0B53XajwvKra5dtMDj+Sd+qdogTxUPV1icrliEC6y7s3y171fm/N4RjpzZ/M1CNx3Su8WrnNYsnK/YD9J0z3PaSn3ENORsjqsZLQXpx+miOKlQ15Qvx0z8Q0zVmFNTlbAb9EZJGP/ABbGcn7nSuNpATzjenyco+hvlGo/+JqsZN5SEY/4UKpxnfM9mQX0323YwxEdRAblUbZYuaMvVX5qgS+QnZsgdSPqZ2EsAQiu5itESU12/s8R641e4nvNOLGRSTNo4C9gSjiIVkzn3a6kCBqN7wpnSSta3dxgM4+rFQJCfUVvn4yWFcH5dsrQSUZzk7dO9815lGlDBzK9yf5w65+Jd0qadknJIM5auvJUUif6k6L8UjGLCEsxgMpHG5uhvx+qvvKLxXXCGx1QBDRKS/8AqDOXzkYkcRKysgqqHPHHESPL0xPQnEhpeo1Ju5b4GV1hw4V8+MD6mvg3bs5kpL68acSPptqV/YxEPsHBHobLdKWoMWzbDhjVepf4ig3e7BOJ5sH2jG+ioXc0r8RRJRMx0yrTczlwEZDa3Lbd8zieXrvtO4dOGpLTd054vxbQpWTTsoptjE4q+le50Jy1YxJVGJVy5LsfVVkl3ZM7t0i66qdpUYpX0Ru64AXESq4oFfpApjly6BKYGOqW7Xtb1SEZMnIshd1Y1JzVz6kjRZag3G2/2+oak9kPVAE3lZLdzYZuRt3f5ZJa9Tpdo6Wg6k8ymRhHSxbtEhCYcFyZSj5lKS4K6oah8jRMXNI3f6pMcZ9is3xGL93rHVdJgeH73hITGUD4r3IyYxLY14MyPpK8RietP9Jll13p6Zow3bW0ZTlK+Lcyumr8GZLXnC2nJ04rKO6c+NyjlG5H3XdK/LGNYOh9vH5irnSjXterPwR9oDg8WvtfQuAaQdN6b9FItnVA/uzKe/UiM2pB6bqqLkN34xRE3J4pDudJ1CjL4DBtu5Mq4iyeBt/w64Tqn3m9mhXzZOzdmoyX1SPFQLDy7Px1zo9zHSGWnkMaccWhYK00ylbfiNPgrRTdJBITh1xGFP1YOniclngnGKWv6dO/4nHHpiVhasfadskj5kdwWbRY7pfVtPtfqfFEbxwbt+02H943Mpy9OmJayfIeyknz6Tnp3R+HSq5qRRVc+61WVvx5eOqOfGQi5wmBlS2UoTDbLelUjtBaA3Vg5Vy4PPXpey7KOlpRD6k3Mve22v8Ar56F22jDTu47WSDVe+IHiohmTy34ro3d7p60UbhIi+ccYfxx1nuvHd5rPVbjCHr6EpSXd59jxj256zpfU1rVrUfxJD9q631KTwPoluR4Glq3qTgmtrSLjGdm2IX9R9P0xw4seLRH4sb4z2NmIG0W1nGK5/SDXv8Avb032xLVnOW6978uEg4jG98qPK2B7B/F0r3/AHERDTi1pxdmW5LFjFT/AFInmm/1Y1VHS+7f+8OS0hx1Smt3ISGq9ZtDztJbQPNuxX8v4HCEaVliIyX7LjP8U2pPtCBxnoU9JnrQ0i60zbJS8oCp9gqvs+71vuNElp6jHEXi/Eb22+7KUl5zufZ6UAAhcRkdUn2EJFa6VOZMicoFYDgxheearnrbr7YyouUwjE87WVRie25z+H7dG7yZ8yIrEdP6fMYWbA/zy27n7sTjrrSr+8MjJpRV9mfBx4JWHtsj1QukSVQxBnfJMaPaEZbWV7I5cc53P2pdT92Hv0z8T7uOpLbs2acYpGKWY+qSY4AhG/8ANJyh1M7WMp1EeZW/sf12hb7y2njLiMpS0z6VhF80Hq23/liSfa69ulm3Kk3BJTn9nuy04V3CtyJbclBbHP8Anw2eN346Nr9szgaghDbUPMgbWch9z128k9MfrTpHtO3vZoQvbPUZSFo/GeMVa49UPF9WBu2xJNRxinMQ8U/+LI/gjpx4ugIlx3vVIyXS4oMtAR1dokbjAb+mN5vnwq5avyPSfxPV3EYSfSzCVVUpyt58EY75+1kXhj0532rFjGMPoAec7RqNP8epIG/aO7kbl6erWoUEtlwiVzqSBmo+IxK8UMY+/SM7zpCI7zoCpamnPd8yWrHS9WD1XXOyMQuXAIfi7s6J20itR1I7p/L3S1GBpLd0O09cmi8++XCrS1f8SWrulvyXGChw7YrR9tz716bI9ddx8U1CIa8YzFzHA3tivrI7gLMU/UFuetJENtmFWpgRKW7bV2aerryUtYQjGrqMU3XwBKg95Efbo/baEYlzTcjBAtjVbox4DaacdO75hL3eh67pxY6fq2aUbppbhRAxhd+6fFLpn8VdD+ESfVLaO12xG8yFZuU9I49/RfmmLucJp4nTf+lW/wC67Nk0yFHpji/FErnWCtx/+z0IjHQ0dSd1MitXf1OKl+q1+r9TnzXWfD4Mt02uGjLdgW2rdYC8H3ZdSfj2tumQFTmjy3tA+2/0/kXx1OQ51hH3US7tHQUj8L7WU/X+mL6n8DJt+9n9fY6a0+3e41d082R9KYuiMLzxsNye1eZY47rvKiaMPUblmlG+syL+7KNvlmVQdUNCDqRlT9L6p8XKUvVnFe1vESJ4WLOdGeapP9kf4t3kdPRnGEkkG2ctvI8kZ4oq2SFteI29TNbuU0dx6aiRiNenF8c3Vzl+K8dB77XfnR2oU0A0qg1W0opjFKoJy5OQfFO5JasdKjF79pVyu54uhuo4rMpB1UNFoCUCYH3VX4P2sZ5lGSKJHNxjiI3m5yxA/Mk5l0z2/cMtfVCoaWn6pYu3jTFfAR3UeIx8vXEu3Idual7Z3coOBuolPk24A4iaksLQPsdfbo7/AFO6UtRklspAS487I+r/AFMTw9dWJDBAz4qj8BMz1fm626cqhCWyIYLC5px9JUXHMpeA6Z1++jPUlqyH5cAqKGc+mIeZzkF+0Y1xNWd2+m6enp+9tAjepJ/T7EcgvLE8A9a77ViGnEp/VWdqcW+dsqAOTT0w5lTjDRO/vCicwhak3WltVuba8hE9UkPJUir53n/mNU2YSjGAc7IHOaqU332ln3d3v1K0o1H5k7vVLjXO0zfHm7vzKR4Mddx3YT1CKcbCjAYjRfu/4Z9hXy9M4XGAudyC71O9juQyY09M8u71SmvvKh96gGLUS1PW7BIxrPjbAM1XlxEefJVR6NrTp25kRibpJlZWueRmBgyQ3eWuuDSKr9U3Lg4wvOCN7Y1i1kYI9XEACEQYHVXv7NaJOPzpgRjcdMTiPlr/ADUccRA8th7vuT5npxsur8y4uv8ALwf5h/hHreh3W0+WO2i1P0h5/PiP3z+noMqCqdsa2+4H6Xnn7dZ2Okn0U2jAAWRSFLb5tafurVnLg/5vXof7Ks2SKMGFTHlHI/e2yjxzXXmZzxGuShuvqtVrlFxdU09XOw5Z23tbbqwc3n7dGu2GFrdSqTDo4K1L+y2jLO/Xj9idV+1dZ1zp98gDHTPtUn/n1nXhR9V/0fL9qkUuS8xHvNOO3YOnpaRt2xbdpityfrcJlkDfOYnxXvFnuva3KTWMyV55dkNMfYQ6d1u0+XpwhhVtHNuecePzgOL6myrV1J6g+mO3TLzg9Un7sm/y+19e+xziTOimCC7otQiae4A3JCMk8zkv9LnGH+mKvS8dUZRvOlA3y5BiDGF/aSykHm33EN3+ot7glOWpJWOMptCznEZvHgfzna9mayQ3bSd6uqhiMI2FZx6TGPbwnVWgao2yZ3vkg9ostZmtSYupJ8QAkqe22ARH7nTPbdjugaYkNTVqT7x06Kx4s2n23TWq6U0dX5q7Lia0tlcVpQjFR+3P8vt1U0ppqakr2rLZGxKq1knkiSqv4ouDAPG97wuMnA4IMdeOnv04RjLbglI5QsKFCIm9M4jE+3TvbDCJHEtXZtpCiUojOUvFRNt+6yP1dB7XtIxi2vplK1P0Qd05PssgKviD79E+H2jqSjtdSLNXxEVf23eHm4HjrPVJ+yn0C6OzrVNM9TI2v4u52+N0vSv8JN6rEGayolp6UZSktg+7jiU24geLqnpP4fLbo/NliU4rFvMdONiv9X3Wa8PS8/iMtOtODlrUmeBL+VH/AIKdR++mc2dGlb2kvnC4SDG974rrvO6Y6LqcVaX/ABI3jzGEage7u+9rdj2mzR9e4lNDDUnf6sy/TjbYeYnNHRu+0/8AwtJ4alK81CPqyv8AFUi/8i8r1ncxnqGpKIspMWNRX1YzXjEY4P42+mpkTIVQIwPH4THw3ttlzjBgRlMiXRKeWNxcBRQ+8nisz9XVvV+YhDYSlKrQlHNlrxJZEfeDXjr0v90jtjC7jo1ta3eoxBNslRfFW7oVnnx8O6YyWeG90rAySkkdvj1xlNPaD79O66J3v9JXiSEXVuEJT2m/ilHbKP55YrCB/wD1eb6raXao6cNoYWZWD9TH8ykC+xUcgPSHw+zWhBp+XFnK/OqyJU/YUn+x16A1GIV6nbfFXJeaHBQv7UYOoVHkCBvkhUOISnddvKKRGpTv1cJ5WvsID719+oAb5m3mZuM3tgCad/dCU6/yn3u93fawSfzNaEJSj6olSns8gWGWjnhfa+pWp3GnDRlPSlqeqIaZqAMpNZCDVQjEfOYnleq0mkNkrmCB4rOy+Gx1u4YRvS0Y3c5O5AvbGzmcklJlwbzmjr0Xf60dDSmB5DbWFQCJX5q+lPhnZbIR050cD915P+WOMZ6W/tNqk58pCJLUm/5YlL+XbKMfvFeJdSe8VXgAaTnmuLrsDRRtPuCE9XWxJj/h6dAXNN85F8FzOfeF8dE/sd2MGcu41gYRkLZcZPIU/VEzJPwZtOpnd6e6UdNK2RZapx6lZSiHjLt/Nex16Ttu3lp6WnpxPUo8cP1bs+y7jxZE/V1pLrRjUql9oxxTPxTR+dqSaupVtHF1Tur2shiv/vvSLpxT5auxxuFfTGl2llM5U/YkPtZ+27YZBCT67iAfTHhllzhx99SXt0PvYygyYR3J6NOKNSnKQU/dcP2g+3Qe/vdUhJOOKJ3PdaWrrHy7lHT00RAWafSHtto8mZe49ToabrTqUcT9UrsGACfgl6WuX0nMeiz7CI/L9NH1zX0qZmvmi6x/E+wdVe50flaJqT21OYzFzL6U05VkAVnLxKTyldGL8sH6TBTdTvnBgUoorbGrX7BE485Dl651Gp0x4qVOch/hwXyhumq42vFtddxonzkhtar6d2XCubxurGA2hn1WaPfQxROV3G4SjulkvbvihctsCvcb89JZBgnCJaAM8UbQ/s/rakoxYxbPmT/xIQRa59RJcFVwRG/HVW9XtIs5QNOK7IGnGEZyDAbs++OS5e3OvhnaaTKcZQmampJkylMZ1GRe3cQrdiIjKVDRi+j953mxNWMd+lD/AA/Sesk3GbGbVKWfzG7iu1lAFgc0x4EfCQgaha7XvJwhudQnAzISMeRSEg+mo8Nt8l5OpbANSWrGfoZu2FVsrwl0036hR+zjpr4xoETTlo6bHT1wkjJarLbkODFv7YOpPfa4jAtZSv8A5hj35/l1hqXtcabt+HRLMao3YwGOpO19VRvN1la8FJ/Lqp2dkZpcYtbpMbK5kfZo/wC7640O9/wtHasJwK9ILyvnH5v36f0fjbqamxpAd6l20Zf0uHyB0pp0yC5zsj9dUt05U1XV9e5ju5KvJhz90v8AfrOoc+9jbQpbTkvPt4Os6j2B5qVrkLuu4lJjpC7m4R8ULS/+2v8Ahf4uuNHQMQOCTJrF1M04n/s/9z7vWdZ1Um0YWmIEDfBKdp3HzHdj1yk+eFt24xcSEc/fpgA0ZMudW1q6IQaT/aJ9k8nWus6s8Q60dPyn5+PyuvhXbjFnwQC7zdtBXtULfd1fs9MdpYVi62w/yyXcy9m5Sv8AAmF611nSVe6CUHmGY5rvTh80IQk1QysAYwujn9SSvHCnTeoX8rQedaIr/wDjC/5u7dX+k8PW+s6g/XwH4UjxQPineEsRPRf08f4enICP/HJD7C+3W9LtJeucsyd2595STe/iIxgHWdZ0zG4A5z6J24ZPj+Ev3eqz1I7cXtintEuXP401/evPTGrZoaMpSkGpqRmguNOEJ6hEDGYxD/iP4etdZ1QYgDeqeMDeg/SL3/cmyMJ8m7Va4uNG2vMJTdteCMfAjB7KZJNTUWV6kY2q5I7pOfbTgQ/9Xv1nWdUGi5gkNHMflet+E9kQdTW7iP1SZERMRi7S082ZrpzW7/SlL0as9JxKUdrWODdHP7tuH3611nWZzoqOHh+FOqYhed+Kx1ZLpT1h+Y1FuTGEJDKUsx3L8skcX/iUcdK9homp3kI1/h6NsRrw+n7LuST7omSus6zrU42uMcEXH0C9F3s5wmQk7ZLtX2KLTb59RX3R8PXnu87wreH/AIkiUR4jpwzCNeRqBX+vi7631nU20wKhbwBI9/hNTYJAQ/gXbRZ/NmyumezlSKIzk+V2qBlHi+nf7zLVjPWbJTkaOmC8yuOVby2NvEYPius6zqgNz43x+ERl5KsfDjS09KeqRkzhhlKV3sMgeLRl7VMPC9b7PsdTVI5ZBuI2kXclS1MOb1GTTbWmfxp1nWdFp7R5nj+Fzc3OKN2/9ntNjskxZS4PmTHacZ+QmXLbm/PXPxH+ztsDSfTAjUJPLeI7q4302meVvrOs61dgwiIXAXNyg/8A/NwhBhqS1Ge7dPYRucuW1kVH2BPCuK6p9p8L7fU3TO32Hb7NOCTcgLaCApfqpcnt1rrOtNKm2A2E7siStz+Ew14OtBZzlMCVvp06KXdVy5l5d0/YepfxAdH5ulp7TSlGJndKQxvMFvgsz78crnWdZvqAGsuGDn2UniJUnS1p7NMlJ2Ve21CrvDgxRj2ffoOt3LJGPpuV2c8Fn2a8+2DrXWdeeOJQ0Eo/b9wmb5XB7H/Q6d+BHzdxLcRnvcJaESqvH8S3XH3Os6zqUCJUmNBBKJHsUxUSvZf58YXmus6zrOjM5U7yv//Z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https://encrypted-tbn0.gstatic.com/images?q=tbn:ANd9GcS_qaPwQ3XfWx5XIBv2LVuDgnfnu-ti08Evn0Yfbac4T6qMoGco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63" y="2526361"/>
            <a:ext cx="2702920" cy="36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encrypted-tbn3.gstatic.com/images?q=tbn:ANd9GcQeE0W5jkW5ZRCqt5Y6TP3Atknn6FaSRDAjA1_YyHkpJUbIVS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69" y="4391823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5063066" y="139103"/>
            <a:ext cx="3707923" cy="2039214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77331" cy="1143000"/>
          </a:xfrm>
          <a:solidFill>
            <a:srgbClr val="3F441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5904" y="1527707"/>
            <a:ext cx="87966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Large herds of </a:t>
            </a:r>
            <a:r>
              <a:rPr lang="en-US" sz="2800" dirty="0" smtClean="0"/>
              <a:t>migratory herb-</a:t>
            </a:r>
          </a:p>
          <a:p>
            <a:r>
              <a:rPr lang="en-US" sz="2800" dirty="0" err="1" smtClean="0"/>
              <a:t>ivores</a:t>
            </a:r>
            <a:r>
              <a:rPr lang="en-US" sz="2800" dirty="0" smtClean="0"/>
              <a:t> </a:t>
            </a:r>
            <a:r>
              <a:rPr lang="en-US" sz="2800" dirty="0" smtClean="0"/>
              <a:t>dominate </a:t>
            </a:r>
            <a:r>
              <a:rPr lang="en-US" sz="2800" dirty="0" smtClean="0"/>
              <a:t>grasslands</a:t>
            </a:r>
            <a:endParaRPr lang="en-US" sz="2800" dirty="0" smtClean="0"/>
          </a:p>
          <a:p>
            <a:r>
              <a:rPr lang="en-US" sz="3200" b="1" dirty="0" smtClean="0"/>
              <a:t>Adaptations</a:t>
            </a:r>
            <a:r>
              <a:rPr lang="en-US" sz="3200" b="1" dirty="0" smtClean="0"/>
              <a:t>: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All animals must adapt to limited water supplies by having the ability to migrate to available water sources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predator and prey have the ability to run fast to obtain food or avoid being eaten, as well as to escape frequent fires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any use camouflage </a:t>
            </a:r>
            <a:r>
              <a:rPr lang="en-US" sz="2400" dirty="0"/>
              <a:t>to hide from predator or </a:t>
            </a:r>
            <a:r>
              <a:rPr lang="en-US" sz="2400" dirty="0" smtClean="0"/>
              <a:t>prey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animals may burrow to escape the harsh environment and predators</a:t>
            </a:r>
          </a:p>
        </p:txBody>
      </p:sp>
    </p:spTree>
    <p:extLst>
      <p:ext uri="{BB962C8B-B14F-4D97-AF65-F5344CB8AC3E}">
        <p14:creationId xmlns:p14="http://schemas.microsoft.com/office/powerpoint/2010/main" val="2868471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934" y="490537"/>
            <a:ext cx="7484533" cy="18542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				</a:t>
            </a:r>
            <a:r>
              <a:rPr lang="en-US" sz="2400" b="1" dirty="0" smtClean="0"/>
              <a:t>grazing</a:t>
            </a:r>
            <a:r>
              <a:rPr lang="en-US" sz="2400" b="1" dirty="0"/>
              <a:t>:</a:t>
            </a:r>
            <a:r>
              <a:rPr lang="en-US" sz="2400" dirty="0"/>
              <a:t> bison, elephants, pronghorn, zebra</a:t>
            </a:r>
            <a:br>
              <a:rPr lang="en-US" sz="2400" dirty="0"/>
            </a:br>
            <a:r>
              <a:rPr lang="en-US" sz="2400" dirty="0"/>
              <a:t>				</a:t>
            </a:r>
            <a:r>
              <a:rPr lang="en-US" sz="2400" b="1" dirty="0"/>
              <a:t>predators:</a:t>
            </a:r>
            <a:r>
              <a:rPr lang="en-US" sz="2400" dirty="0"/>
              <a:t> wolves, lions, </a:t>
            </a:r>
            <a:r>
              <a:rPr lang="en-US" sz="2400" dirty="0" smtClean="0"/>
              <a:t>cheetahs, coyotes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			</a:t>
            </a:r>
            <a:r>
              <a:rPr lang="en-US" sz="2400" b="1" dirty="0"/>
              <a:t>burrowing:</a:t>
            </a:r>
            <a:r>
              <a:rPr lang="en-US" sz="2400" dirty="0"/>
              <a:t> prairie dogs, ferrets</a:t>
            </a:r>
            <a:br>
              <a:rPr lang="en-US" sz="2400" dirty="0"/>
            </a:br>
            <a:r>
              <a:rPr lang="en-US" sz="2400" dirty="0"/>
              <a:t>				large numbers of birds and insects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7279" b="17279"/>
          <a:stretch>
            <a:fillRect/>
          </a:stretch>
        </p:blipFill>
        <p:spPr>
          <a:xfrm>
            <a:off x="313265" y="2218266"/>
            <a:ext cx="3627237" cy="17780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13266" y="274637"/>
            <a:ext cx="3077331" cy="1143000"/>
          </a:xfrm>
          <a:prstGeom prst="rect">
            <a:avLst/>
          </a:prstGeom>
          <a:solidFill>
            <a:srgbClr val="3F441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533" y="4135498"/>
            <a:ext cx="2569400" cy="2160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65" y="4260163"/>
            <a:ext cx="2717802" cy="2035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168" y="2040349"/>
            <a:ext cx="1765299" cy="19559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501" y="3996266"/>
            <a:ext cx="3220966" cy="24126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1101" y="2112433"/>
            <a:ext cx="2301431" cy="188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9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Deserts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36" b="87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609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32161" cy="1172025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8587" b="8587"/>
          <a:stretch>
            <a:fillRect/>
          </a:stretch>
        </p:blipFill>
        <p:spPr>
          <a:xfrm>
            <a:off x="4694830" y="274638"/>
            <a:ext cx="3985344" cy="2191786"/>
          </a:xfrm>
        </p:spPr>
      </p:pic>
      <p:sp>
        <p:nvSpPr>
          <p:cNvPr id="3" name="TextBox 2"/>
          <p:cNvSpPr txBox="1"/>
          <p:nvPr/>
        </p:nvSpPr>
        <p:spPr>
          <a:xfrm>
            <a:off x="320919" y="1446663"/>
            <a:ext cx="842769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Deserts are arid and </a:t>
            </a:r>
          </a:p>
          <a:p>
            <a:r>
              <a:rPr lang="en-US" sz="3200" dirty="0" smtClean="0"/>
              <a:t>tend to be windy</a:t>
            </a:r>
            <a:endParaRPr lang="en-US" sz="2800" dirty="0" smtClean="0"/>
          </a:p>
          <a:p>
            <a:r>
              <a:rPr lang="en-US" sz="3200" b="1" dirty="0" smtClean="0"/>
              <a:t>	Temperature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vary greatly depending on location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be very hot or very cold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Some hot deserts get very cold at night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Lack of clouds to absorb/hold in heat </a:t>
            </a:r>
            <a:endParaRPr lang="en-US" sz="2400" dirty="0"/>
          </a:p>
          <a:p>
            <a:r>
              <a:rPr lang="en-US" sz="3200" b="1" dirty="0" smtClean="0"/>
              <a:t>	Rainfall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Deserts are classified as areas as having less than 25 cm(10 inches) of annual rainfall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Most deserts receive less than 10 cm of rain per year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be in the form of rain, snow, or heavy thunderstorms</a:t>
            </a:r>
            <a:endParaRPr lang="en-US" sz="2400" dirty="0"/>
          </a:p>
          <a:p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544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32412" cy="1143000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69642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Hot Deserts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sz="2800" dirty="0" smtClean="0"/>
              <a:t>Sahara: Northern Africa</a:t>
            </a:r>
          </a:p>
          <a:p>
            <a:pPr marL="0" indent="0">
              <a:buNone/>
            </a:pPr>
            <a:r>
              <a:rPr lang="en-US" sz="2800" dirty="0" smtClean="0"/>
              <a:t>	Southwest US and Mexico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b="1" dirty="0" smtClean="0"/>
              <a:t>Cold Deserts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sz="2800" dirty="0" smtClean="0"/>
              <a:t>Northwest US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Gobi: Central Asia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026" name="Picture 2" descr="http://i.imgur.com/rZcJ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38" y="3780430"/>
            <a:ext cx="4835626" cy="272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RKMibkft2LfIuNPzUjLmiLTNiLk403HCUDNYrUpJfZnzXSfPui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38" y="311150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TR5vvpHBQVZqK0bOkevWrqKrNspj3u569aqdpfMIPtI-xoIOL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54" y="181740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09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81967" cy="1467858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Plants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3389506" y="274638"/>
            <a:ext cx="5471436" cy="3009079"/>
          </a:xfrm>
        </p:spPr>
      </p:pic>
      <p:sp>
        <p:nvSpPr>
          <p:cNvPr id="3" name="TextBox 2"/>
          <p:cNvSpPr txBox="1"/>
          <p:nvPr/>
        </p:nvSpPr>
        <p:spPr>
          <a:xfrm>
            <a:off x="457200" y="1958874"/>
            <a:ext cx="7690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Tend to be spread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out</a:t>
            </a:r>
            <a:endParaRPr lang="en-US" sz="2800" dirty="0"/>
          </a:p>
          <a:p>
            <a:r>
              <a:rPr lang="en-US" sz="3200" b="1" dirty="0" smtClean="0"/>
              <a:t>Adaptations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Very small thick leaves that do not lose water easily(often spines)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May lose leaves in the dry season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store water in leaves, stems, and roots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Seeds may lie dormant for extended periods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Spines prevent animals form eating leaves</a:t>
            </a:r>
            <a:r>
              <a:rPr lang="en-US" sz="2400" b="1" dirty="0" smtClean="0"/>
              <a:t> </a:t>
            </a:r>
          </a:p>
          <a:p>
            <a:pPr lvl="1"/>
            <a:endParaRPr lang="en-US" sz="2400" b="1" dirty="0" smtClean="0"/>
          </a:p>
          <a:p>
            <a:pPr lvl="1"/>
            <a:r>
              <a:rPr lang="en-US" sz="3200" b="1" dirty="0" smtClean="0"/>
              <a:t>Examples: </a:t>
            </a:r>
            <a:r>
              <a:rPr lang="en-US" sz="2400" dirty="0" smtClean="0"/>
              <a:t>cacti, sagebrush, lichens, aloe </a:t>
            </a:r>
            <a:r>
              <a:rPr lang="en-US" sz="2400" dirty="0" err="1" smtClean="0"/>
              <a:t>vera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2731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2998566" cy="1566304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t="10765" b="10765"/>
          <a:stretch>
            <a:fillRect/>
          </a:stretch>
        </p:blipFill>
        <p:spPr>
          <a:xfrm>
            <a:off x="4370695" y="274638"/>
            <a:ext cx="4033165" cy="2015656"/>
          </a:xfrm>
        </p:spPr>
      </p:pic>
      <p:sp>
        <p:nvSpPr>
          <p:cNvPr id="3" name="TextBox 2"/>
          <p:cNvSpPr txBox="1"/>
          <p:nvPr/>
        </p:nvSpPr>
        <p:spPr>
          <a:xfrm>
            <a:off x="457201" y="1733265"/>
            <a:ext cx="834560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Many species of animals </a:t>
            </a:r>
          </a:p>
          <a:p>
            <a:r>
              <a:rPr lang="en-US" sz="2800" dirty="0" smtClean="0"/>
              <a:t>are found in the desert, but they are small, scattered populations</a:t>
            </a:r>
          </a:p>
          <a:p>
            <a:endParaRPr lang="en-US" sz="2800" dirty="0"/>
          </a:p>
          <a:p>
            <a:r>
              <a:rPr lang="en-US" sz="3200" b="1" dirty="0" smtClean="0"/>
              <a:t>Adaptations:</a:t>
            </a:r>
            <a:endParaRPr lang="en-US" sz="24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Smaller in size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Inactive during the hottest parts of the day(nocturnal); </a:t>
            </a:r>
          </a:p>
          <a:p>
            <a:pPr lvl="2"/>
            <a:r>
              <a:rPr lang="en-US" sz="2400" dirty="0" smtClean="0"/>
              <a:t>May spend their days in underground burrows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survive on very little water(get it from food)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Outer skin resistant to water loss</a:t>
            </a:r>
          </a:p>
          <a:p>
            <a:pPr lvl="1"/>
            <a:endParaRPr lang="en-US" sz="2400" dirty="0"/>
          </a:p>
          <a:p>
            <a:pPr lvl="1"/>
            <a:r>
              <a:rPr lang="en-US" sz="3200" b="1" dirty="0" smtClean="0"/>
              <a:t>Examples: </a:t>
            </a:r>
            <a:r>
              <a:rPr lang="en-US" sz="2400" dirty="0" smtClean="0"/>
              <a:t>snakes, insects, lizards, small mammals, birds</a:t>
            </a:r>
            <a:endParaRPr lang="en-US" sz="32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374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F441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Grasslands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8454" b="8454"/>
          <a:stretch>
            <a:fillRect/>
          </a:stretch>
        </p:blipFill>
        <p:spPr>
          <a:xfrm>
            <a:off x="457200" y="157066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32273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9513" b="9513"/>
          <a:stretch>
            <a:fillRect/>
          </a:stretch>
        </p:blipFill>
        <p:spPr>
          <a:xfrm>
            <a:off x="4954137" y="274637"/>
            <a:ext cx="3739432" cy="2056544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227696" cy="926366"/>
          </a:xfrm>
          <a:solidFill>
            <a:srgbClr val="3F441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199" y="1201003"/>
            <a:ext cx="82363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Grasslands tend to be wetter</a:t>
            </a:r>
          </a:p>
          <a:p>
            <a:r>
              <a:rPr lang="en-US" sz="2800" dirty="0" smtClean="0"/>
              <a:t>than deserts and drier than </a:t>
            </a:r>
          </a:p>
          <a:p>
            <a:r>
              <a:rPr lang="en-US" sz="2800" dirty="0" smtClean="0"/>
              <a:t>forests</a:t>
            </a:r>
          </a:p>
          <a:p>
            <a:r>
              <a:rPr lang="en-US" sz="3200" b="1" dirty="0"/>
              <a:t>	Temperature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have very hot summers and very cold winters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be very windy(because of lack of barriers like mountains and trees) </a:t>
            </a:r>
          </a:p>
          <a:p>
            <a:r>
              <a:rPr lang="en-US" sz="3200" b="1" dirty="0"/>
              <a:t>	Rainfall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Grasslands receive between 25 and 75 cm(10-30 inches)</a:t>
            </a:r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of precipitation per year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 northern temperate grasslands, snow may be the main</a:t>
            </a:r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form of precipitation; in warmer regions it’s mainly rain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May be dry a good portion of the year, leading to fires.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Recurring fires keep out large trees and enrich the soil.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7135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227696" cy="926366"/>
          </a:xfrm>
          <a:solidFill>
            <a:srgbClr val="3F441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Locations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01003"/>
            <a:ext cx="57340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Grasslands are found on every continent(except </a:t>
            </a:r>
            <a:r>
              <a:rPr lang="en-US" sz="2800" dirty="0"/>
              <a:t>A</a:t>
            </a:r>
            <a:r>
              <a:rPr lang="en-US" sz="2800" dirty="0" smtClean="0"/>
              <a:t>ntarctica) and  have many names, depending on where they are located</a:t>
            </a:r>
          </a:p>
          <a:p>
            <a:endParaRPr lang="en-US" sz="3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Steppe: Northern/Central Asia(cold/dry)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Prairies: </a:t>
            </a:r>
            <a:r>
              <a:rPr lang="en-US" sz="2400" dirty="0"/>
              <a:t>Northern/Central </a:t>
            </a:r>
            <a:r>
              <a:rPr lang="en-US" sz="2400" dirty="0" smtClean="0"/>
              <a:t>US(temperate)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Savanna: Africa(tropical)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Pampas: South America</a:t>
            </a:r>
          </a:p>
        </p:txBody>
      </p:sp>
      <p:pic>
        <p:nvPicPr>
          <p:cNvPr id="1026" name="Picture 2" descr="Great Plains Nebraska USA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98" y="491320"/>
            <a:ext cx="24955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1/17/Naadam_rider_2.jpg/220px-Naadam_rider_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98" y="2339739"/>
            <a:ext cx="2597102" cy="179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02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244&quot;&gt;&lt;object type=&quot;3&quot; unique_id=&quot;10245&quot;&gt;&lt;property id=&quot;20148&quot; value=&quot;5&quot;/&gt;&lt;property id=&quot;20300&quot; value=&quot;Slide 1 - &amp;quot;Terrestrial Biomes of The World&amp;quot;&quot;/&gt;&lt;property id=&quot;20307&quot; value=&quot;256&quot;/&gt;&lt;/object&gt;&lt;object type=&quot;3&quot; unique_id=&quot;10246&quot;&gt;&lt;property id=&quot;20148&quot; value=&quot;5&quot;/&gt;&lt;property id=&quot;20300&quot; value=&quot;Slide 2 - &amp;quot;Deserts&amp;quot;&quot;/&gt;&lt;property id=&quot;20307&quot; value=&quot;257&quot;/&gt;&lt;/object&gt;&lt;object type=&quot;3&quot; unique_id=&quot;10247&quot;&gt;&lt;property id=&quot;20148&quot; value=&quot;5&quot;/&gt;&lt;property id=&quot;20300&quot; value=&quot;Slide 3 - &amp;quot;Climate&amp;quot;&quot;/&gt;&lt;property id=&quot;20307&quot; value=&quot;259&quot;/&gt;&lt;/object&gt;&lt;object type=&quot;3&quot; unique_id=&quot;10248&quot;&gt;&lt;property id=&quot;20148&quot; value=&quot;5&quot;/&gt;&lt;property id=&quot;20300&quot; value=&quot;Slide 5 - &amp;quot;Plants&amp;quot;&quot;/&gt;&lt;property id=&quot;20307&quot; value=&quot;258&quot;/&gt;&lt;/object&gt;&lt;object type=&quot;3&quot; unique_id=&quot;10249&quot;&gt;&lt;property id=&quot;20148&quot; value=&quot;5&quot;/&gt;&lt;property id=&quot;20300&quot; value=&quot;Slide 6 - &amp;quot;Animals&amp;quot;&quot;/&gt;&lt;property id=&quot;20307&quot; value=&quot;260&quot;/&gt;&lt;/object&gt;&lt;object type=&quot;3&quot; unique_id=&quot;10250&quot;&gt;&lt;property id=&quot;20148&quot; value=&quot;5&quot;/&gt;&lt;property id=&quot;20300&quot; value=&quot;Slide 7 - &amp;quot;Grasslands&amp;quot;&quot;/&gt;&lt;property id=&quot;20307&quot; value=&quot;261&quot;/&gt;&lt;/object&gt;&lt;object type=&quot;3&quot; unique_id=&quot;10251&quot;&gt;&lt;property id=&quot;20148&quot; value=&quot;5&quot;/&gt;&lt;property id=&quot;20300&quot; value=&quot;Slide 8 - &amp;quot;Climate&amp;quot;&quot;/&gt;&lt;property id=&quot;20307&quot; value=&quot;262&quot;/&gt;&lt;/object&gt;&lt;object type=&quot;3&quot; unique_id=&quot;10252&quot;&gt;&lt;property id=&quot;20148&quot; value=&quot;5&quot;/&gt;&lt;property id=&quot;20300&quot; value=&quot;Slide 10 - &amp;quot;Plants&amp;quot;&quot;/&gt;&lt;property id=&quot;20307&quot; value=&quot;263&quot;/&gt;&lt;/object&gt;&lt;object type=&quot;3&quot; unique_id=&quot;10253&quot;&gt;&lt;property id=&quot;20148&quot; value=&quot;5&quot;/&gt;&lt;property id=&quot;20300&quot; value=&quot;Slide 12 - &amp;quot;Animals&amp;quot;&quot;/&gt;&lt;property id=&quot;20307&quot; value=&quot;264&quot;/&gt;&lt;/object&gt;&lt;object type=&quot;3&quot; unique_id=&quot;10254&quot;&gt;&lt;property id=&quot;20148&quot; value=&quot;5&quot;/&gt;&lt;property id=&quot;20300&quot; value=&quot;Slide 11 - &amp;quot;Examples of Plants&amp;quot;&quot;/&gt;&lt;property id=&quot;20307&quot; value=&quot;265&quot;/&gt;&lt;/object&gt;&lt;object type=&quot;3&quot; unique_id=&quot;10363&quot;&gt;&lt;property id=&quot;20148&quot; value=&quot;5&quot;/&gt;&lt;property id=&quot;20300&quot; value=&quot;Slide 4 - &amp;quot;Locations&amp;quot;&quot;/&gt;&lt;property id=&quot;20307&quot; value=&quot;266&quot;/&gt;&lt;/object&gt;&lt;object type=&quot;3&quot; unique_id=&quot;10816&quot;&gt;&lt;property id=&quot;20148&quot; value=&quot;5&quot;/&gt;&lt;property id=&quot;20300&quot; value=&quot;Slide 9 - &amp;quot;Locations&amp;quot;&quot;/&gt;&lt;property id=&quot;20307&quot; value=&quot;268&quot;/&gt;&lt;/object&gt;&lt;/object&gt;&lt;object type=&quot;8&quot; unique_id=&quot;1026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377</Words>
  <Application>Microsoft Macintosh PowerPoint</Application>
  <PresentationFormat>On-screen Show (4:3)</PresentationFormat>
  <Paragraphs>92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Terrestrial Biomes of The World</vt:lpstr>
      <vt:lpstr>Deserts</vt:lpstr>
      <vt:lpstr>Climate</vt:lpstr>
      <vt:lpstr>Locations</vt:lpstr>
      <vt:lpstr>Plants</vt:lpstr>
      <vt:lpstr>Animals</vt:lpstr>
      <vt:lpstr>Grasslands</vt:lpstr>
      <vt:lpstr>Climate</vt:lpstr>
      <vt:lpstr>Locations</vt:lpstr>
      <vt:lpstr>Plants</vt:lpstr>
      <vt:lpstr>Examples of Plants</vt:lpstr>
      <vt:lpstr>Animals</vt:lpstr>
      <vt:lpstr>    grazing: bison, elephants, pronghorn, zebra     predators: wolves, lions, cheetahs, coyotes     burrowing: prairie dogs, ferrets     large numbers of birds and insects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Terrestrial Biomes of The World</dc:title>
  <dc:creator>Michele Bambury</dc:creator>
  <cp:lastModifiedBy>Michele Bambury</cp:lastModifiedBy>
  <cp:revision>25</cp:revision>
  <dcterms:created xsi:type="dcterms:W3CDTF">2013-11-14T03:40:57Z</dcterms:created>
  <dcterms:modified xsi:type="dcterms:W3CDTF">2013-11-20T11:52:49Z</dcterms:modified>
</cp:coreProperties>
</file>