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9B9E"/>
    <a:srgbClr val="9EB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7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0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1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1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2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6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7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8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4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3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A9B9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Taiga </a:t>
            </a:r>
            <a:r>
              <a:rPr lang="en-US" sz="2800" dirty="0" smtClean="0"/>
              <a:t>(aka Northern coniferous or boreal forest)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68088"/>
            <a:ext cx="6400800" cy="448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96487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7000" dirty="0"/>
              <a:t>short cool summers and </a:t>
            </a:r>
            <a:endParaRPr lang="en-US" sz="7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7000" dirty="0" smtClean="0"/>
              <a:t>long harsh winters with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000" dirty="0" smtClean="0"/>
              <a:t>plentiful snow</a:t>
            </a:r>
            <a:r>
              <a:rPr lang="en-US" sz="5100" dirty="0"/>
              <a:t>  </a:t>
            </a:r>
            <a:endParaRPr lang="en-US" sz="5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/>
              <a:t>   </a:t>
            </a:r>
            <a:r>
              <a:rPr lang="en-US" dirty="0"/>
              <a:t>    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5000" b="1" dirty="0" smtClean="0">
                <a:solidFill>
                  <a:prstClr val="black"/>
                </a:solidFill>
              </a:rPr>
              <a:t>Temperature</a:t>
            </a:r>
          </a:p>
          <a:p>
            <a:r>
              <a:rPr lang="en-US" sz="5000" dirty="0" smtClean="0"/>
              <a:t>Soil </a:t>
            </a:r>
            <a:r>
              <a:rPr lang="en-US" sz="5000" dirty="0"/>
              <a:t>freezes in </a:t>
            </a:r>
            <a:r>
              <a:rPr lang="en-US" sz="5000" dirty="0" smtClean="0"/>
              <a:t>winter</a:t>
            </a:r>
          </a:p>
          <a:p>
            <a:r>
              <a:rPr lang="en-US" sz="5000" dirty="0" smtClean="0"/>
              <a:t>Winters may last more than 6 months</a:t>
            </a:r>
          </a:p>
          <a:p>
            <a:r>
              <a:rPr lang="en-US" sz="5000" dirty="0"/>
              <a:t>humid, because temperatures  are low enough all year to prevent evaporation</a:t>
            </a:r>
          </a:p>
          <a:p>
            <a:endParaRPr lang="en-US" sz="5000" dirty="0" smtClean="0"/>
          </a:p>
          <a:p>
            <a:pPr marL="0" indent="0">
              <a:buNone/>
            </a:pPr>
            <a:r>
              <a:rPr lang="en-US" sz="5000" b="1" dirty="0" smtClean="0">
                <a:solidFill>
                  <a:prstClr val="black"/>
                </a:solidFill>
              </a:rPr>
              <a:t>Rainfall</a:t>
            </a:r>
          </a:p>
          <a:p>
            <a:r>
              <a:rPr lang="en-US" sz="5000" dirty="0" smtClean="0"/>
              <a:t>25-100 </a:t>
            </a:r>
            <a:r>
              <a:rPr lang="en-US" sz="5000" dirty="0"/>
              <a:t>cm of </a:t>
            </a:r>
            <a:r>
              <a:rPr lang="en-US" sz="5000" dirty="0" smtClean="0"/>
              <a:t>precipitation per year(mostly snow)</a:t>
            </a:r>
          </a:p>
          <a:p>
            <a:r>
              <a:rPr lang="en-US" sz="5000" dirty="0" smtClean="0"/>
              <a:t>Many lakes</a:t>
            </a:r>
            <a:r>
              <a:rPr lang="en-US" sz="5000" dirty="0"/>
              <a:t>, ponds, and </a:t>
            </a:r>
            <a:r>
              <a:rPr lang="en-US" sz="5000" dirty="0" smtClean="0"/>
              <a:t>bogs</a:t>
            </a:r>
          </a:p>
          <a:p>
            <a:pPr marL="457200" lvl="1" indent="0">
              <a:buNone/>
            </a:pPr>
            <a:endParaRPr lang="en-US" sz="5000" dirty="0"/>
          </a:p>
          <a:p>
            <a:pPr lvl="1"/>
            <a:endParaRPr lang="en-US" sz="5000" b="1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79376" cy="1143000"/>
          </a:xfrm>
          <a:solidFill>
            <a:srgbClr val="2A9B9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30374"/>
            <a:ext cx="4114800" cy="273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68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42447" cy="1143000"/>
          </a:xfrm>
          <a:solidFill>
            <a:srgbClr val="2A9B9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pic>
        <p:nvPicPr>
          <p:cNvPr id="3077" name="Picture 5" descr="http://www.plantsciences.ucdavis.edu/gepts/pb143/LEC10/ey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1600200"/>
            <a:ext cx="2286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24025"/>
            <a:ext cx="4572000" cy="3305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Southern </a:t>
            </a:r>
            <a:r>
              <a:rPr lang="en-US" dirty="0"/>
              <a:t>½ of Canada</a:t>
            </a:r>
            <a:endParaRPr lang="en-US" dirty="0"/>
          </a:p>
          <a:p>
            <a:r>
              <a:rPr lang="en-US" dirty="0" smtClean="0"/>
              <a:t>Northern Europe</a:t>
            </a:r>
          </a:p>
          <a:p>
            <a:r>
              <a:rPr lang="en-US" dirty="0" smtClean="0"/>
              <a:t>Much </a:t>
            </a:r>
            <a:r>
              <a:rPr lang="en-US" dirty="0"/>
              <a:t>of Russia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97" y="228600"/>
            <a:ext cx="376210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4206240"/>
            <a:ext cx="246697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223817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7" y="4343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19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2100"/>
            <a:ext cx="8153400" cy="4564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Must adapt to snowy</a:t>
            </a:r>
          </a:p>
          <a:p>
            <a:pPr marL="0" indent="0">
              <a:buNone/>
            </a:pPr>
            <a:r>
              <a:rPr lang="en-US" sz="2800" dirty="0"/>
              <a:t>w</a:t>
            </a:r>
            <a:r>
              <a:rPr lang="en-US" sz="2800" dirty="0" smtClean="0"/>
              <a:t>inters, which may </a:t>
            </a:r>
          </a:p>
          <a:p>
            <a:pPr marL="0" indent="0">
              <a:buNone/>
            </a:pPr>
            <a:r>
              <a:rPr lang="en-US" sz="2800" dirty="0"/>
              <a:t>b</a:t>
            </a:r>
            <a:r>
              <a:rPr lang="en-US" sz="2800" dirty="0" smtClean="0"/>
              <a:t>e “dry” for trees</a:t>
            </a:r>
          </a:p>
          <a:p>
            <a:pPr marL="0" indent="0">
              <a:buNone/>
            </a:pPr>
            <a:r>
              <a:rPr lang="en-US" sz="2000" dirty="0" smtClean="0"/>
              <a:t>(moisture doesn’t soak into ground)</a:t>
            </a:r>
            <a:endParaRPr lang="en-US" sz="2000" dirty="0"/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Adaptations </a:t>
            </a:r>
            <a:endParaRPr lang="en-US" sz="2800" dirty="0" smtClean="0"/>
          </a:p>
          <a:p>
            <a:r>
              <a:rPr lang="en-US" sz="2800" dirty="0" smtClean="0"/>
              <a:t>needles </a:t>
            </a:r>
            <a:r>
              <a:rPr lang="en-US" sz="2800" dirty="0"/>
              <a:t>prevent water loss</a:t>
            </a:r>
            <a:endParaRPr lang="en-US" sz="2800" dirty="0"/>
          </a:p>
          <a:p>
            <a:r>
              <a:rPr lang="en-US" sz="2800" dirty="0" smtClean="0"/>
              <a:t>larches </a:t>
            </a:r>
            <a:r>
              <a:rPr lang="en-US" sz="2800" dirty="0"/>
              <a:t>lose needles in </a:t>
            </a:r>
            <a:r>
              <a:rPr lang="en-US" sz="2800" dirty="0" smtClean="0"/>
              <a:t>fall</a:t>
            </a:r>
          </a:p>
          <a:p>
            <a:r>
              <a:rPr lang="en-US" sz="2800" dirty="0" smtClean="0"/>
              <a:t>flexible </a:t>
            </a:r>
            <a:r>
              <a:rPr lang="en-US" sz="2800" dirty="0"/>
              <a:t>branches bend under </a:t>
            </a:r>
            <a:r>
              <a:rPr lang="en-US" sz="2800" dirty="0" smtClean="0"/>
              <a:t>heavy snow</a:t>
            </a:r>
            <a:endParaRPr lang="en-US" sz="2800" dirty="0"/>
          </a:p>
          <a:p>
            <a:r>
              <a:rPr lang="en-US" sz="2800" dirty="0" smtClean="0"/>
              <a:t>snow </a:t>
            </a:r>
            <a:r>
              <a:rPr lang="en-US" sz="2800" dirty="0"/>
              <a:t>slides off </a:t>
            </a:r>
            <a:r>
              <a:rPr lang="en-US" sz="2800" dirty="0" smtClean="0"/>
              <a:t>of pyramid shaped trees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3276600" cy="1143000"/>
          </a:xfrm>
          <a:prstGeom prst="rect">
            <a:avLst/>
          </a:prstGeom>
          <a:solidFill>
            <a:srgbClr val="2A9B9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Plants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4860985" cy="243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48" y="3048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6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04800"/>
            <a:ext cx="4724400" cy="111283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Firs, spruces, larches,  blueberries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3505200" cy="1143000"/>
          </a:xfrm>
          <a:prstGeom prst="rect">
            <a:avLst/>
          </a:prstGeom>
          <a:solidFill>
            <a:srgbClr val="2A9B9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Examples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18" y="1447800"/>
            <a:ext cx="3336482" cy="222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" y="3733800"/>
            <a:ext cx="336107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1667826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10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00475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52495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97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Must adapt to long </a:t>
            </a:r>
          </a:p>
          <a:p>
            <a:pPr marL="0" indent="0">
              <a:buNone/>
            </a:pPr>
            <a:r>
              <a:rPr lang="en-US" sz="4000" dirty="0" smtClean="0"/>
              <a:t>winters</a:t>
            </a:r>
          </a:p>
          <a:p>
            <a:pPr marL="0" indent="0">
              <a:buNone/>
            </a:pPr>
            <a:endParaRPr lang="en-US" sz="36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Adaptations: </a:t>
            </a:r>
            <a:endParaRPr lang="en-US" sz="4000" b="1" dirty="0" smtClean="0">
              <a:solidFill>
                <a:prstClr val="black"/>
              </a:solidFill>
            </a:endParaRPr>
          </a:p>
          <a:p>
            <a:r>
              <a:rPr lang="en-US" sz="4000" dirty="0"/>
              <a:t>active in </a:t>
            </a:r>
            <a:r>
              <a:rPr lang="en-US" sz="4000" dirty="0" smtClean="0"/>
              <a:t>summer(may hibernate in winter)</a:t>
            </a:r>
            <a:endParaRPr lang="en-US" sz="4000" dirty="0"/>
          </a:p>
          <a:p>
            <a:r>
              <a:rPr lang="en-US" sz="4000" dirty="0"/>
              <a:t>b</a:t>
            </a:r>
            <a:r>
              <a:rPr lang="en-US" sz="4000" dirty="0" smtClean="0"/>
              <a:t>irds migrate to warmer climates in winter</a:t>
            </a:r>
            <a:endParaRPr lang="en-US" sz="4000" dirty="0"/>
          </a:p>
          <a:p>
            <a:r>
              <a:rPr lang="en-US" sz="4000" dirty="0" smtClean="0"/>
              <a:t>few </a:t>
            </a:r>
            <a:r>
              <a:rPr lang="en-US" sz="4000" dirty="0"/>
              <a:t>reptiles and amphibians because of cold</a:t>
            </a:r>
          </a:p>
          <a:p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6720" y="304800"/>
            <a:ext cx="3230880" cy="1143000"/>
          </a:xfrm>
          <a:prstGeom prst="rect">
            <a:avLst/>
          </a:prstGeom>
          <a:solidFill>
            <a:srgbClr val="2A9B9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Animals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087813" cy="301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49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W</a:t>
            </a:r>
            <a:r>
              <a:rPr lang="en-US" sz="2000" dirty="0" smtClean="0"/>
              <a:t>oodpeckers</a:t>
            </a:r>
            <a:r>
              <a:rPr lang="en-US" sz="2000" dirty="0"/>
              <a:t>, grouse owls are year round </a:t>
            </a:r>
            <a:r>
              <a:rPr lang="en-US" sz="2000" dirty="0" smtClean="0"/>
              <a:t>residents.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Deer</a:t>
            </a:r>
            <a:r>
              <a:rPr lang="en-US" sz="2000" dirty="0"/>
              <a:t>, caribou, moose, </a:t>
            </a:r>
            <a:r>
              <a:rPr lang="en-US" sz="2000" dirty="0" smtClean="0"/>
              <a:t>wolves, small rodents.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" y="1581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67" y="4249136"/>
            <a:ext cx="2470865" cy="23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49" y="4095273"/>
            <a:ext cx="2993391" cy="224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2897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" y="5187315"/>
            <a:ext cx="2214562" cy="147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" y="3482278"/>
            <a:ext cx="2399346" cy="159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65" y="1678219"/>
            <a:ext cx="3167935" cy="236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304800"/>
            <a:ext cx="3505200" cy="1143000"/>
          </a:xfrm>
          <a:prstGeom prst="rect">
            <a:avLst/>
          </a:prstGeom>
          <a:solidFill>
            <a:srgbClr val="2A9B9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Examples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73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8.0&quot;&gt;&lt;object type=&quot;1&quot; unique_id=&quot;10001&quot;&gt;&lt;object type=&quot;2&quot; unique_id=&quot;11509&quot;&gt;&lt;object type=&quot;3&quot; unique_id=&quot;11510&quot;&gt;&lt;property id=&quot;20148&quot; value=&quot;5&quot;/&gt;&lt;property id=&quot;20300&quot; value=&quot;Slide 1 - &amp;quot;Taiga (aka Northern coniferous or boreal forest)&amp;quot;&quot;/&gt;&lt;property id=&quot;20307&quot; value=&quot;257&quot;/&gt;&lt;/object&gt;&lt;object type=&quot;3&quot; unique_id=&quot;11511&quot;&gt;&lt;property id=&quot;20148&quot; value=&quot;5&quot;/&gt;&lt;property id=&quot;20300&quot; value=&quot;Slide 2 - &amp;quot;Climate&amp;quot;&quot;/&gt;&lt;property id=&quot;20307&quot; value=&quot;258&quot;/&gt;&lt;/object&gt;&lt;object type=&quot;3&quot; unique_id=&quot;11512&quot;&gt;&lt;property id=&quot;20148&quot; value=&quot;5&quot;/&gt;&lt;property id=&quot;20300&quot; value=&quot;Slide 3 - &amp;quot;Locations&amp;quot;&quot;/&gt;&lt;property id=&quot;20307&quot; value=&quot;259&quot;/&gt;&lt;/object&gt;&lt;object type=&quot;3&quot; unique_id=&quot;11513&quot;&gt;&lt;property id=&quot;20148&quot; value=&quot;5&quot;/&gt;&lt;property id=&quot;20300&quot; value=&quot;Slide 4&quot;/&gt;&lt;property id=&quot;20307&quot; value=&quot;260&quot;/&gt;&lt;/object&gt;&lt;object type=&quot;3&quot; unique_id=&quot;11514&quot;&gt;&lt;property id=&quot;20148&quot; value=&quot;5&quot;/&gt;&lt;property id=&quot;20300&quot; value=&quot;Slide 5 - &amp;quot;Firs, spruces, larches,  blueberries&amp;quot;&quot;/&gt;&lt;property id=&quot;20307&quot; value=&quot;261&quot;/&gt;&lt;/object&gt;&lt;object type=&quot;3&quot; unique_id=&quot;11515&quot;&gt;&lt;property id=&quot;20148&quot; value=&quot;5&quot;/&gt;&lt;property id=&quot;20300&quot; value=&quot;Slide 6&quot;/&gt;&lt;property id=&quot;20307&quot; value=&quot;262&quot;/&gt;&lt;/object&gt;&lt;object type=&quot;3&quot; unique_id=&quot;11694&quot;&gt;&lt;property id=&quot;20148&quot; value=&quot;5&quot;/&gt;&lt;property id=&quot;20300&quot; value=&quot;Slide 7 - &amp;quot; Woodpeckers, grouse owls are year round residents. Deer, caribou, moose, wolves, small rodents. &amp;quot;&quot;/&gt;&lt;property id=&quot;20307&quot; value=&quot;263&quot;/&gt;&lt;/object&gt;&lt;/object&gt;&lt;object type=&quot;8&quot; unique_id=&quot;115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113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Taiga (aka Northern coniferous or boreal forest)</vt:lpstr>
      <vt:lpstr>Climate</vt:lpstr>
      <vt:lpstr>Locations</vt:lpstr>
      <vt:lpstr>PowerPoint Presentation</vt:lpstr>
      <vt:lpstr>Firs, spruces, larches,  blueberries</vt:lpstr>
      <vt:lpstr>PowerPoint Presentation</vt:lpstr>
      <vt:lpstr> Woodpeckers, grouse owls are year round residents. Deer, caribou, moose, wolves, small rodents.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Tundra</dc:title>
  <dc:creator>acps</dc:creator>
  <cp:lastModifiedBy>acps</cp:lastModifiedBy>
  <cp:revision>12</cp:revision>
  <dcterms:created xsi:type="dcterms:W3CDTF">2013-11-20T18:09:24Z</dcterms:created>
  <dcterms:modified xsi:type="dcterms:W3CDTF">2013-12-02T16:34:20Z</dcterms:modified>
</cp:coreProperties>
</file>