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559F-4BE4-4F3E-927F-0447F10338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3C26-2621-4A20-A49D-A01DAE80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559F-4BE4-4F3E-927F-0447F10338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3C26-2621-4A20-A49D-A01DAE80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559F-4BE4-4F3E-927F-0447F10338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3C26-2621-4A20-A49D-A01DAE80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559F-4BE4-4F3E-927F-0447F10338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3C26-2621-4A20-A49D-A01DAE80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9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559F-4BE4-4F3E-927F-0447F10338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3C26-2621-4A20-A49D-A01DAE80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559F-4BE4-4F3E-927F-0447F10338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3C26-2621-4A20-A49D-A01DAE80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0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559F-4BE4-4F3E-927F-0447F10338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3C26-2621-4A20-A49D-A01DAE80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9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559F-4BE4-4F3E-927F-0447F10338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3C26-2621-4A20-A49D-A01DAE80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8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559F-4BE4-4F3E-927F-0447F10338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3C26-2621-4A20-A49D-A01DAE80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4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559F-4BE4-4F3E-927F-0447F10338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3C26-2621-4A20-A49D-A01DAE80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1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559F-4BE4-4F3E-927F-0447F10338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D3C26-2621-4A20-A49D-A01DAE80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559F-4BE4-4F3E-927F-0447F10338C8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D3C26-2621-4A20-A49D-A01DAE80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9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175"/>
            <a:ext cx="6858000" cy="990600"/>
          </a:xfrm>
          <a:solidFill>
            <a:schemeClr val="bg2">
              <a:lumMod val="1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amazing world of cell function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143" y="5791200"/>
            <a:ext cx="3370943" cy="1034142"/>
          </a:xfrm>
          <a:solidFill>
            <a:schemeClr val="tx1"/>
          </a:solidFill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lex </a:t>
            </a:r>
            <a:r>
              <a:rPr lang="en-US" dirty="0" err="1" smtClean="0">
                <a:solidFill>
                  <a:schemeClr val="bg1"/>
                </a:solidFill>
              </a:rPr>
              <a:t>Sellie</a:t>
            </a:r>
            <a:r>
              <a:rPr lang="en-US" dirty="0" smtClean="0">
                <a:solidFill>
                  <a:schemeClr val="bg1"/>
                </a:solidFill>
              </a:rPr>
              <a:t> and				            Rebecca </a:t>
            </a:r>
            <a:r>
              <a:rPr lang="en-US" dirty="0" err="1" smtClean="0">
                <a:solidFill>
                  <a:schemeClr val="bg1"/>
                </a:solidFill>
              </a:rPr>
              <a:t>Waje</a:t>
            </a:r>
            <a:r>
              <a:rPr lang="en-US" dirty="0" smtClean="0"/>
              <a:t> 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SpongeBob when he eats ice cream it makes him full of energy like in the SpongeBob  movie its just like a mitochondria.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Spongebob</a:t>
            </a:r>
            <a:r>
              <a:rPr lang="en-US" dirty="0" smtClean="0"/>
              <a:t> </a:t>
            </a:r>
            <a:r>
              <a:rPr lang="en-US" dirty="0" smtClean="0"/>
              <a:t>is like a ribosome because he makes </a:t>
            </a:r>
            <a:r>
              <a:rPr lang="en-US" dirty="0" err="1" smtClean="0"/>
              <a:t>krabby</a:t>
            </a:r>
            <a:r>
              <a:rPr lang="en-US" dirty="0" smtClean="0"/>
              <a:t> patty.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85655"/>
            <a:ext cx="409445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51"/>
            <a:ext cx="9144000" cy="685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END!!!!!!! </a:t>
            </a:r>
            <a:r>
              <a:rPr lang="en-US" dirty="0" smtClean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0058400" y="1828800"/>
            <a:ext cx="45719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3962400" cy="296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Cell wall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&gt; The analogy of the cell wall would be the Goo Lagoon because it protect the Bikini Bottom.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beach in </a:t>
            </a:r>
            <a:r>
              <a:rPr lang="en-US" dirty="0" err="1" smtClean="0"/>
              <a:t>spongebob</a:t>
            </a:r>
            <a:r>
              <a:rPr lang="en-US" dirty="0" smtClean="0"/>
              <a:t> is like a cell membrane because it is inside of the cell wall in this case it’s the goo lagoon.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754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5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1"/>
            <a:ext cx="5486400" cy="374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nucleus is like the bikini bottom in SpongeBob because it is the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08508"/>
            <a:ext cx="5486399" cy="424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jellyfish are like the Golgi body because there are organized and they make jelly.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09" y="2971800"/>
            <a:ext cx="4572000" cy="351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Gary is like a lysosome because he is a bottom feeder who eats bacteria.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/>
              <a:t>K</a:t>
            </a:r>
            <a:r>
              <a:rPr lang="en-US" dirty="0" err="1" smtClean="0"/>
              <a:t>rusty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rab</a:t>
            </a:r>
            <a:r>
              <a:rPr lang="en-US" dirty="0" smtClean="0"/>
              <a:t> is like a cytoskeleton because it keeps everyone healthy and alive.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1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barg</a:t>
            </a:r>
            <a:r>
              <a:rPr lang="en-US" dirty="0" smtClean="0"/>
              <a:t>’ n-mart is like a vacuole because it has many different things stored in it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3999" cy="403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9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14525"/>
            <a:ext cx="7059314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&gt; Atlantis contains the oldest bubble and that is the most important thing to a lot of people just like cytoplasm is important to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211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amazing world of cell function</vt:lpstr>
      <vt:lpstr>Cell wall</vt:lpstr>
      <vt:lpstr>Cell Membrane</vt:lpstr>
      <vt:lpstr>Nucleus</vt:lpstr>
      <vt:lpstr>Golgi Body</vt:lpstr>
      <vt:lpstr>Lysosome</vt:lpstr>
      <vt:lpstr>Cytoskeleton</vt:lpstr>
      <vt:lpstr>Vacuole</vt:lpstr>
      <vt:lpstr>Cytoplasm</vt:lpstr>
      <vt:lpstr>Mitochondria</vt:lpstr>
      <vt:lpstr>Ribosomes</vt:lpstr>
      <vt:lpstr>THE END!!!!!!!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acps</dc:creator>
  <cp:lastModifiedBy>acps</cp:lastModifiedBy>
  <cp:revision>10</cp:revision>
  <dcterms:created xsi:type="dcterms:W3CDTF">2013-11-19T19:39:50Z</dcterms:created>
  <dcterms:modified xsi:type="dcterms:W3CDTF">2013-11-21T20:37:48Z</dcterms:modified>
</cp:coreProperties>
</file>