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4BE226-9932-4C6B-9D30-8845358FA8E9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2CA3C4-7E97-48E7-B4A9-292856E59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Analogy</a:t>
            </a:r>
            <a:br>
              <a:rPr lang="en-US" dirty="0" smtClean="0"/>
            </a:br>
            <a:r>
              <a:rPr lang="en-US" sz="1200" dirty="0" smtClean="0"/>
              <a:t>Analogy to a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 Murray &amp; Taylor Haney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Cell Membrane is inside of the cell wall and it allows things in and out</a:t>
            </a:r>
          </a:p>
          <a:p>
            <a:r>
              <a:rPr lang="en-US" dirty="0" smtClean="0"/>
              <a:t>Analogy: Walls inside of the school provide an extra layer and allows people in and out</a:t>
            </a:r>
            <a:endParaRPr lang="en-US" dirty="0"/>
          </a:p>
        </p:txBody>
      </p:sp>
      <p:pic>
        <p:nvPicPr>
          <p:cNvPr id="9220" name="Picture 4" descr="C:\Users\Booboo\Pictures\aed-plus-in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Cytoskeleton supports cell</a:t>
            </a:r>
          </a:p>
          <a:p>
            <a:r>
              <a:rPr lang="en-US" dirty="0" smtClean="0"/>
              <a:t>Analogy: Bricks (wall structure) and cement throughout the walls are what keeps the building structure in place as a foundation</a:t>
            </a:r>
            <a:endParaRPr lang="en-US" dirty="0"/>
          </a:p>
        </p:txBody>
      </p:sp>
      <p:pic>
        <p:nvPicPr>
          <p:cNvPr id="10242" name="Picture 2" descr="C:\Users\Booboo\Pictures\800px-Concrete_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3582987" cy="2387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cytoplasm circulates materials through the cell</a:t>
            </a:r>
          </a:p>
          <a:p>
            <a:r>
              <a:rPr lang="en-US" dirty="0" smtClean="0"/>
              <a:t>Analogy: Electricity circulates and flows through the building</a:t>
            </a:r>
            <a:endParaRPr lang="en-US" dirty="0"/>
          </a:p>
        </p:txBody>
      </p:sp>
      <p:pic>
        <p:nvPicPr>
          <p:cNvPr id="1026" name="Picture 2" descr="C:\Users\Booboo\Pictures\dental-implants-electri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2171700" cy="281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nucleus controls all cell activity</a:t>
            </a:r>
          </a:p>
          <a:p>
            <a:r>
              <a:rPr lang="en-US" dirty="0" smtClean="0"/>
              <a:t>Analogy: Office controls what goes on through the entire school</a:t>
            </a:r>
            <a:endParaRPr lang="en-US" dirty="0"/>
          </a:p>
        </p:txBody>
      </p:sp>
      <p:pic>
        <p:nvPicPr>
          <p:cNvPr id="2050" name="Picture 2" descr="C:\Users\Booboo\Pictures\School-Tour-Offic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629025" cy="241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Inside of the nucleus</a:t>
            </a:r>
          </a:p>
          <a:p>
            <a:r>
              <a:rPr lang="en-US" dirty="0" smtClean="0"/>
              <a:t>Analogy: Principal is inside of the office (nucleus)</a:t>
            </a:r>
            <a:endParaRPr lang="en-US" dirty="0"/>
          </a:p>
        </p:txBody>
      </p:sp>
      <p:pic>
        <p:nvPicPr>
          <p:cNvPr id="3074" name="Picture 2" descr="C:\Users\Booboo\Pictures\MP90034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657600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ER has materials and proteins that travel through it</a:t>
            </a:r>
          </a:p>
          <a:p>
            <a:r>
              <a:rPr lang="en-US" dirty="0" smtClean="0"/>
              <a:t>Analogy: Hallways allow students and staff to travel</a:t>
            </a:r>
            <a:endParaRPr lang="en-US" dirty="0"/>
          </a:p>
        </p:txBody>
      </p:sp>
      <p:pic>
        <p:nvPicPr>
          <p:cNvPr id="4098" name="Picture 2" descr="C:\Users\Booboo\Pictures\20100910-education-school-hallway-300x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ribosome produces things, energy, and materials</a:t>
            </a:r>
          </a:p>
          <a:p>
            <a:r>
              <a:rPr lang="en-US" dirty="0" smtClean="0"/>
              <a:t>Analogy: Students produce work, projects, homework</a:t>
            </a:r>
            <a:endParaRPr lang="en-US" dirty="0"/>
          </a:p>
        </p:txBody>
      </p:sp>
      <p:pic>
        <p:nvPicPr>
          <p:cNvPr id="5122" name="Picture 2" descr="C:\Users\Booboo\Pictures\PBL-White-Paper_3246625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62400"/>
            <a:ext cx="2209800" cy="1676400"/>
          </a:xfrm>
          <a:prstGeom prst="rect">
            <a:avLst/>
          </a:prstGeom>
          <a:noFill/>
        </p:spPr>
      </p:pic>
      <p:pic>
        <p:nvPicPr>
          <p:cNvPr id="5123" name="Picture 3" descr="C:\Users\Booboo\Pictures\school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2" y="3962400"/>
            <a:ext cx="2967038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cell wall provides structure and shape for the cell, prevents from bursting when water enters</a:t>
            </a:r>
          </a:p>
          <a:p>
            <a:r>
              <a:rPr lang="en-US" dirty="0" smtClean="0"/>
              <a:t>Analogy: School building is the general structure prevents things from coming in (bad) and protects the inside</a:t>
            </a:r>
            <a:endParaRPr lang="en-US" dirty="0"/>
          </a:p>
        </p:txBody>
      </p:sp>
      <p:pic>
        <p:nvPicPr>
          <p:cNvPr id="6147" name="Picture 3" descr="C:\Users\Booboo\Pictures\800px-State_Normal_School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4008437" cy="300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Vacuole stores water and substances for the cell</a:t>
            </a:r>
          </a:p>
          <a:p>
            <a:r>
              <a:rPr lang="en-US" dirty="0" smtClean="0"/>
              <a:t>Analogy: Custodians closet stores materials for the building</a:t>
            </a:r>
            <a:endParaRPr lang="en-US" dirty="0"/>
          </a:p>
        </p:txBody>
      </p:sp>
      <p:pic>
        <p:nvPicPr>
          <p:cNvPr id="7170" name="Picture 2" descr="C:\Users\Booboo\Pictures\JanitorClo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890962" cy="2596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Golgi body packages, modifies and sorts materials in the cell</a:t>
            </a:r>
          </a:p>
          <a:p>
            <a:r>
              <a:rPr lang="en-US" dirty="0" smtClean="0"/>
              <a:t>Analogy: Secretary does the same thing (sends students out, dismissal..)</a:t>
            </a:r>
          </a:p>
          <a:p>
            <a:endParaRPr lang="en-US" dirty="0"/>
          </a:p>
        </p:txBody>
      </p:sp>
      <p:pic>
        <p:nvPicPr>
          <p:cNvPr id="8194" name="Picture 2" descr="C:\Users\Booboo\Pictures\linda_stark_school_secre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247</TotalTime>
  <Words>248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Cell Analogy Analogy to a School</vt:lpstr>
      <vt:lpstr>Cytoplasm</vt:lpstr>
      <vt:lpstr>Nucleus</vt:lpstr>
      <vt:lpstr>Nucleolus</vt:lpstr>
      <vt:lpstr>Endoplasmic Reticulum</vt:lpstr>
      <vt:lpstr>Ribosome</vt:lpstr>
      <vt:lpstr>Cell Wall</vt:lpstr>
      <vt:lpstr>Vacuole</vt:lpstr>
      <vt:lpstr>Golgi Body</vt:lpstr>
      <vt:lpstr>Cell Membrane</vt:lpstr>
      <vt:lpstr>Cytoskeleton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Analogy Analogy to a School</dc:title>
  <dc:creator>Booboo</dc:creator>
  <cp:lastModifiedBy>Michele Bambury</cp:lastModifiedBy>
  <cp:revision>6</cp:revision>
  <dcterms:created xsi:type="dcterms:W3CDTF">2013-11-24T23:01:53Z</dcterms:created>
  <dcterms:modified xsi:type="dcterms:W3CDTF">2013-12-21T11:55:21Z</dcterms:modified>
</cp:coreProperties>
</file>