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2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5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9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6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4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8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54A6-79A1-4AC9-8D54-4F9DBF8C16B2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BFC7-344E-4A37-9760-86A79F80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mc/65947.html" TargetMode="External"/><Relationship Id="rId2" Type="http://schemas.openxmlformats.org/officeDocument/2006/relationships/hyperlink" Target="http://www.quia.com/rr/17434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quia.com/cb/86263.html" TargetMode="External"/><Relationship Id="rId4" Type="http://schemas.openxmlformats.org/officeDocument/2006/relationships/hyperlink" Target="http://www.quia.com/quiz/27070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Review Games Biology Midterm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191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Scientific Method MC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Organelle Matching</a:t>
            </a:r>
            <a:endParaRPr lang="en-US" dirty="0"/>
          </a:p>
          <a:p>
            <a:r>
              <a:rPr lang="en-US" dirty="0" smtClean="0">
                <a:hlinkClick r:id="rId4"/>
              </a:rPr>
              <a:t>Cell Quiz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Biochemistry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03154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view Games Biology Midterm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 Games Biology Midterm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Games Biology Midterm</dc:title>
  <dc:creator>acps</dc:creator>
  <cp:lastModifiedBy>acps</cp:lastModifiedBy>
  <cp:revision>4</cp:revision>
  <dcterms:created xsi:type="dcterms:W3CDTF">2013-12-13T18:25:33Z</dcterms:created>
  <dcterms:modified xsi:type="dcterms:W3CDTF">2013-12-16T16:45:22Z</dcterms:modified>
</cp:coreProperties>
</file>