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3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6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2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9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4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3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0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C2C5-BF46-AC45-B6C4-F915FC1342E8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2944-1D45-E245-A4CF-76A73D6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Organisms and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786" y="2791891"/>
            <a:ext cx="7110414" cy="26120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396"/>
            <a:ext cx="9144000" cy="298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58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168399"/>
            <a:ext cx="7620000" cy="221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200" y="3270249"/>
            <a:ext cx="7810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Reactants: </a:t>
            </a:r>
            <a:r>
              <a:rPr lang="en-US" sz="2800" b="1" dirty="0" smtClean="0">
                <a:solidFill>
                  <a:srgbClr val="00B0F0"/>
                </a:solidFill>
              </a:rPr>
              <a:t>Carbon Dioxide and Water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Products: </a:t>
            </a:r>
            <a:r>
              <a:rPr lang="en-US" sz="2800" b="1" dirty="0" smtClean="0">
                <a:solidFill>
                  <a:srgbClr val="00B0F0"/>
                </a:solidFill>
              </a:rPr>
              <a:t>Glucose(sugar) and Oxygen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Energy: </a:t>
            </a:r>
            <a:r>
              <a:rPr lang="en-US" sz="2800" b="1" dirty="0" smtClean="0">
                <a:solidFill>
                  <a:srgbClr val="00B0F0"/>
                </a:solidFill>
              </a:rPr>
              <a:t>powered by energy from the sun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3468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52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organisms obtain their food?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6950"/>
            <a:ext cx="4040188" cy="9651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Autotrophs: </a:t>
            </a:r>
            <a:r>
              <a:rPr lang="en-US" b="0" dirty="0" smtClean="0"/>
              <a:t>make their own food, usually through photosynthesis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1656" r="11656"/>
          <a:stretch>
            <a:fillRect/>
          </a:stretch>
        </p:blipFill>
        <p:spPr>
          <a:xfrm>
            <a:off x="457200" y="2144713"/>
            <a:ext cx="4040188" cy="395128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996950"/>
            <a:ext cx="4041775" cy="84231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Heterotrophs: </a:t>
            </a:r>
            <a:r>
              <a:rPr lang="en-US" b="0" dirty="0" smtClean="0"/>
              <a:t>eat other organisms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26857" r="-26857"/>
          <a:stretch>
            <a:fillRect/>
          </a:stretch>
        </p:blipFill>
        <p:spPr>
          <a:xfrm>
            <a:off x="6962266" y="2441046"/>
            <a:ext cx="2499234" cy="24432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4" y="1962150"/>
            <a:ext cx="2720975" cy="181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25" y="4047391"/>
            <a:ext cx="2720974" cy="20486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263775" y="1839268"/>
            <a:ext cx="1003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utotro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9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Photosynthesis Takes Place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78" b="8678"/>
          <a:stretch>
            <a:fillRect/>
          </a:stretch>
        </p:blipFill>
        <p:spPr>
          <a:xfrm>
            <a:off x="457200" y="1522288"/>
            <a:ext cx="3238500" cy="1781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1470819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802" y="3627409"/>
            <a:ext cx="4645696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8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photosynthetic tissue called </a:t>
            </a:r>
            <a:r>
              <a:rPr lang="en-US" u="sng" dirty="0" smtClean="0"/>
              <a:t>mesophyll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ontains many chloroplasts.</a:t>
            </a:r>
          </a:p>
          <a:p>
            <a:endParaRPr lang="en-US" u="sng" dirty="0"/>
          </a:p>
          <a:p>
            <a:r>
              <a:rPr lang="en-US" dirty="0" smtClean="0"/>
              <a:t>Leaves are specialized for photosynthesis:</a:t>
            </a:r>
          </a:p>
          <a:p>
            <a:pPr lvl="1"/>
            <a:r>
              <a:rPr lang="en-US" dirty="0" smtClean="0"/>
              <a:t>Found at tops of plants</a:t>
            </a:r>
          </a:p>
          <a:p>
            <a:pPr lvl="1"/>
            <a:r>
              <a:rPr lang="en-US" dirty="0" smtClean="0"/>
              <a:t>Very thin</a:t>
            </a:r>
          </a:p>
          <a:p>
            <a:pPr lvl="1"/>
            <a:r>
              <a:rPr lang="en-US" dirty="0" smtClean="0"/>
              <a:t>Waxy cuticle to prevent water loss</a:t>
            </a:r>
          </a:p>
          <a:p>
            <a:pPr lvl="1"/>
            <a:endParaRPr lang="en-US" dirty="0" smtClean="0"/>
          </a:p>
          <a:p>
            <a:endParaRPr lang="en-US" u="sng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3640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82</Words>
  <Application>Microsoft Macintosh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Organisms and Energy</vt:lpstr>
      <vt:lpstr>Photosynthesis</vt:lpstr>
      <vt:lpstr>How do organisms obtain their food?</vt:lpstr>
      <vt:lpstr>Where Photosynthesis Takes Place</vt:lpstr>
      <vt:lpstr>Leaves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Organisms and Energy</dc:title>
  <dc:creator>Michele Bambury</dc:creator>
  <cp:lastModifiedBy>Michele Bambury</cp:lastModifiedBy>
  <cp:revision>4</cp:revision>
  <dcterms:created xsi:type="dcterms:W3CDTF">2013-12-10T21:13:04Z</dcterms:created>
  <dcterms:modified xsi:type="dcterms:W3CDTF">2013-12-10T21:22:33Z</dcterms:modified>
</cp:coreProperties>
</file>