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3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9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2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0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9AF5-2686-2846-884E-C2A808AAAB77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C6E9-F3B0-DB4F-8AFF-089CE2AC5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92200"/>
          </a:xfrm>
        </p:spPr>
        <p:txBody>
          <a:bodyPr/>
          <a:lstStyle/>
          <a:p>
            <a:r>
              <a:rPr lang="en-US" dirty="0" smtClean="0"/>
              <a:t>Organization In Living Things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460500"/>
            <a:ext cx="7416800" cy="452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85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Unicellular Vs. Multicellular Organisms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Unicellular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organisms composed of single cells.</a:t>
            </a:r>
          </a:p>
          <a:p>
            <a:r>
              <a:rPr lang="en-US" dirty="0"/>
              <a:t>Can be prokaryotes or </a:t>
            </a:r>
            <a:r>
              <a:rPr lang="en-US" dirty="0" smtClean="0"/>
              <a:t>eukaryotes</a:t>
            </a:r>
          </a:p>
          <a:p>
            <a:r>
              <a:rPr lang="en-US" dirty="0"/>
              <a:t>Can be autotrophs or heterotrophs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Examples: </a:t>
            </a:r>
            <a:r>
              <a:rPr lang="en-US" dirty="0" smtClean="0"/>
              <a:t>paramecium, bacteria, algae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Multicellular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Complex</a:t>
            </a:r>
          </a:p>
          <a:p>
            <a:r>
              <a:rPr lang="en-US" dirty="0" smtClean="0"/>
              <a:t>Organisms </a:t>
            </a:r>
            <a:r>
              <a:rPr lang="en-US" dirty="0"/>
              <a:t>composed of many </a:t>
            </a:r>
            <a:r>
              <a:rPr lang="en-US" dirty="0" smtClean="0"/>
              <a:t>cells</a:t>
            </a:r>
          </a:p>
          <a:p>
            <a:r>
              <a:rPr lang="en-US" dirty="0"/>
              <a:t>Only </a:t>
            </a:r>
            <a:r>
              <a:rPr lang="en-US" dirty="0" smtClean="0"/>
              <a:t>eukaryotes</a:t>
            </a:r>
          </a:p>
          <a:p>
            <a:r>
              <a:rPr lang="en-US" dirty="0"/>
              <a:t>Can be autotrophs or heterotrophs</a:t>
            </a:r>
          </a:p>
          <a:p>
            <a:endParaRPr lang="en-US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Examples: </a:t>
            </a:r>
            <a:r>
              <a:rPr lang="en-US" sz="2200" dirty="0"/>
              <a:t>trees, frogs, mushrooms</a:t>
            </a:r>
            <a:endParaRPr lang="en-US" sz="22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697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0532"/>
            <a:ext cx="2294467" cy="220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95" y="1240532"/>
            <a:ext cx="2849172" cy="193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59" y="1240531"/>
            <a:ext cx="1978041" cy="220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31" y="3765901"/>
            <a:ext cx="3517637" cy="2499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722431" y="3803006"/>
            <a:ext cx="3353062" cy="2309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469335" y="4104601"/>
            <a:ext cx="2881642" cy="17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4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990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Cells must perform ALL </a:t>
            </a:r>
            <a:r>
              <a:rPr lang="en-US" dirty="0" smtClean="0"/>
              <a:t>functions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Some form colonies of many cells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Often have special structures for movement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obtaining food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Cilia: many short “</a:t>
            </a:r>
            <a:r>
              <a:rPr lang="en-US" dirty="0" err="1" smtClean="0"/>
              <a:t>hairlike</a:t>
            </a:r>
            <a:r>
              <a:rPr lang="en-US" dirty="0" smtClean="0"/>
              <a:t>” structures on cell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surface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Flagella:  1 or 2 long “whip like” structures on cell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surface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9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443"/>
          </a:xfrm>
        </p:spPr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078081"/>
            <a:ext cx="4040188" cy="4135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Animals</a:t>
            </a:r>
            <a:endParaRPr lang="en-US" sz="2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078081"/>
            <a:ext cx="4041775" cy="4135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Plants</a:t>
            </a:r>
            <a:endParaRPr lang="en-US" sz="28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5174" b="-15174"/>
          <a:stretch>
            <a:fillRect/>
          </a:stretch>
        </p:blipFill>
        <p:spPr>
          <a:xfrm>
            <a:off x="4645025" y="1395942"/>
            <a:ext cx="4307668" cy="4211228"/>
          </a:xfrm>
        </p:spPr>
      </p:pic>
      <p:pic>
        <p:nvPicPr>
          <p:cNvPr id="9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100" b="1100"/>
          <a:stretch>
            <a:fillRect/>
          </a:stretch>
        </p:blipFill>
        <p:spPr>
          <a:xfrm>
            <a:off x="73790" y="1643217"/>
            <a:ext cx="4423598" cy="4326261"/>
          </a:xfrm>
        </p:spPr>
      </p:pic>
    </p:spTree>
    <p:extLst>
      <p:ext uri="{BB962C8B-B14F-4D97-AF65-F5344CB8AC3E}">
        <p14:creationId xmlns:p14="http://schemas.microsoft.com/office/powerpoint/2010/main" val="29745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Cells specialize to perform specific functions for the organism.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Plants: </a:t>
            </a:r>
            <a:r>
              <a:rPr lang="en-US" sz="2800" dirty="0" smtClean="0"/>
              <a:t>leaf tissue contains many chloroplasts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for photosynthesis, roots are adapted to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absorb water and minerals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Animals: </a:t>
            </a:r>
            <a:r>
              <a:rPr lang="en-US" sz="2800" dirty="0" smtClean="0"/>
              <a:t>muscle cells contain many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mitochondria for producing lots of ATP for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movement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37" r="-28237"/>
          <a:stretch>
            <a:fillRect/>
          </a:stretch>
        </p:blipFill>
        <p:spPr bwMode="auto">
          <a:xfrm>
            <a:off x="-1088487" y="125612"/>
            <a:ext cx="11694272" cy="673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33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600200"/>
            <a:ext cx="84677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Cells: </a:t>
            </a:r>
            <a:r>
              <a:rPr lang="en-US" sz="3000" dirty="0" smtClean="0">
                <a:solidFill>
                  <a:srgbClr val="00B0F0"/>
                </a:solidFill>
              </a:rPr>
              <a:t>basic units of life which perform specific functions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Tissues: </a:t>
            </a:r>
            <a:r>
              <a:rPr lang="en-US" sz="3000" dirty="0" smtClean="0">
                <a:solidFill>
                  <a:srgbClr val="00B0F0"/>
                </a:solidFill>
              </a:rPr>
              <a:t>groups of cells performing the same function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Organs: </a:t>
            </a:r>
            <a:r>
              <a:rPr lang="en-US" sz="3000" dirty="0" smtClean="0">
                <a:solidFill>
                  <a:srgbClr val="00B0F0"/>
                </a:solidFill>
              </a:rPr>
              <a:t>groups of tissues working together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Organ Systems: </a:t>
            </a:r>
            <a:r>
              <a:rPr lang="en-US" sz="3000" dirty="0" smtClean="0">
                <a:solidFill>
                  <a:srgbClr val="00B0F0"/>
                </a:solidFill>
              </a:rPr>
              <a:t>groups of organs working together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dirty="0" smtClean="0"/>
              <a:t>Organism: </a:t>
            </a:r>
            <a:r>
              <a:rPr lang="en-US" sz="3000" dirty="0" smtClean="0">
                <a:solidFill>
                  <a:srgbClr val="00B0F0"/>
                </a:solidFill>
              </a:rPr>
              <a:t>many organ systems working together</a:t>
            </a:r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4851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90" r="-67690"/>
          <a:stretch>
            <a:fillRect/>
          </a:stretch>
        </p:blipFill>
        <p:spPr bwMode="auto">
          <a:xfrm>
            <a:off x="-2311879" y="-862641"/>
            <a:ext cx="14268089" cy="8195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53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Macintosh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Organization In Living Things</vt:lpstr>
      <vt:lpstr>Unicellular Vs. Multicellular Organisms</vt:lpstr>
      <vt:lpstr>Unicellular Organisms</vt:lpstr>
      <vt:lpstr>Unicellular Organisms</vt:lpstr>
      <vt:lpstr>Multicellular Organisms</vt:lpstr>
      <vt:lpstr>Multicellular Organisms</vt:lpstr>
      <vt:lpstr>PowerPoint Presentation</vt:lpstr>
      <vt:lpstr>Levels of Organization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In Living Things</dc:title>
  <dc:creator>Michele Bambury</dc:creator>
  <cp:lastModifiedBy>Michele Bambury</cp:lastModifiedBy>
  <cp:revision>1</cp:revision>
  <dcterms:created xsi:type="dcterms:W3CDTF">2013-12-10T21:14:00Z</dcterms:created>
  <dcterms:modified xsi:type="dcterms:W3CDTF">2013-12-10T21:14:22Z</dcterms:modified>
</cp:coreProperties>
</file>