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8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07C-DD2F-43B6-AD5E-73D591886372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C69-A411-4180-A7B4-240CB2DDA5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07C-DD2F-43B6-AD5E-73D591886372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C69-A411-4180-A7B4-240CB2DDA5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07C-DD2F-43B6-AD5E-73D591886372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C69-A411-4180-A7B4-240CB2DDA5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07C-DD2F-43B6-AD5E-73D591886372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C69-A411-4180-A7B4-240CB2DDA5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07C-DD2F-43B6-AD5E-73D591886372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9EEC69-A411-4180-A7B4-240CB2DDA54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07C-DD2F-43B6-AD5E-73D591886372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C69-A411-4180-A7B4-240CB2DDA5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07C-DD2F-43B6-AD5E-73D591886372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C69-A411-4180-A7B4-240CB2DDA5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07C-DD2F-43B6-AD5E-73D591886372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C69-A411-4180-A7B4-240CB2DDA5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07C-DD2F-43B6-AD5E-73D591886372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C69-A411-4180-A7B4-240CB2DDA5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07C-DD2F-43B6-AD5E-73D591886372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C69-A411-4180-A7B4-240CB2DDA5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07C-DD2F-43B6-AD5E-73D591886372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C69-A411-4180-A7B4-240CB2DDA5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6B607C-DD2F-43B6-AD5E-73D591886372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9EEC69-A411-4180-A7B4-240CB2DDA543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 Organelle: Analogy To A Football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76600"/>
            <a:ext cx="6400800" cy="13716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/>
              <a:t>How are Organelle and analogous parts similar?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/>
              <a:t>Example today: The New England Patriots!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800600"/>
            <a:ext cx="2971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81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Supports heavier structures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Team captain provide team with positive support all the time 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85995"/>
            <a:ext cx="20955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99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Cytoplasm  Cushions the inside of the cell.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dirty="0" smtClean="0"/>
              <a:t>Just like the cytoplasm cushioning the inside of the cell your running back provides cushion that you should always be able to rely on your running back.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27562"/>
            <a:ext cx="3886200" cy="384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7561"/>
            <a:ext cx="4038600" cy="384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71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nucleus </a:t>
            </a:r>
            <a:r>
              <a:rPr lang="en-US" sz="1200" dirty="0" err="1" smtClean="0"/>
              <a:t>contols</a:t>
            </a:r>
            <a:r>
              <a:rPr lang="en-US" sz="1200" dirty="0" smtClean="0"/>
              <a:t> the whole cell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Just like the nucleus the head coach controls the whole team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8290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038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8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Nucleolus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nucleolus helps the </a:t>
            </a:r>
            <a:r>
              <a:rPr lang="en-US" sz="1200" dirty="0" err="1" smtClean="0"/>
              <a:t>nuclelous</a:t>
            </a:r>
            <a:r>
              <a:rPr lang="en-US" sz="1200" dirty="0" smtClean="0"/>
              <a:t> control the cell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head coaches help the coach </a:t>
            </a:r>
            <a:r>
              <a:rPr lang="en-US" sz="1200" dirty="0" err="1" smtClean="0"/>
              <a:t>contole</a:t>
            </a:r>
            <a:r>
              <a:rPr lang="en-US" sz="1200" dirty="0" smtClean="0"/>
              <a:t> the team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91422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53297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2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This helps the cell stay </a:t>
            </a:r>
            <a:r>
              <a:rPr lang="en-US" sz="1200" dirty="0" err="1" smtClean="0"/>
              <a:t>aliove</a:t>
            </a:r>
            <a:r>
              <a:rPr lang="en-US" sz="1200" dirty="0" smtClean="0"/>
              <a:t> with </a:t>
            </a:r>
            <a:r>
              <a:rPr lang="en-US" sz="1200" dirty="0" err="1" smtClean="0"/>
              <a:t>trancpertantion</a:t>
            </a:r>
            <a:r>
              <a:rPr lang="en-US" sz="1200" dirty="0" smtClean="0"/>
              <a:t>/structure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plays help the </a:t>
            </a:r>
            <a:r>
              <a:rPr lang="en-US" sz="1200" dirty="0" err="1" smtClean="0"/>
              <a:t>partiots</a:t>
            </a:r>
            <a:r>
              <a:rPr lang="en-US" sz="1200" dirty="0" smtClean="0"/>
              <a:t> win games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72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They are a bunch of </a:t>
            </a:r>
            <a:r>
              <a:rPr lang="en-US" sz="1200" dirty="0" err="1" smtClean="0"/>
              <a:t>particals</a:t>
            </a:r>
            <a:r>
              <a:rPr lang="en-US" sz="1200" dirty="0" smtClean="0"/>
              <a:t> assembles to make a whole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offence is a bunch of different parts working together as a whole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19189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This provides energy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 quarterback is supposed to provide energy for his team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52" y="3124200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09950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11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hloroplast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This fills the cell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Gatorade fills the players</a:t>
            </a:r>
          </a:p>
          <a:p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2886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9563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9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Provides protection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Pads provide protection for all football players 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971800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1752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5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189</Words>
  <Application>Microsoft Macintosh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Cell Organelle: Analogy To A Football Team</vt:lpstr>
      <vt:lpstr>Cytoplasm</vt:lpstr>
      <vt:lpstr>Nucleus</vt:lpstr>
      <vt:lpstr>Nucleolus</vt:lpstr>
      <vt:lpstr>Endoplasmic reticulum</vt:lpstr>
      <vt:lpstr>Ribosomes</vt:lpstr>
      <vt:lpstr>Mitochondria</vt:lpstr>
      <vt:lpstr>Chloroplast</vt:lpstr>
      <vt:lpstr>Cell Wall</vt:lpstr>
      <vt:lpstr>Vacuole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Organelle: Analogy To A Football Team</dc:title>
  <dc:creator>acps</dc:creator>
  <cp:lastModifiedBy>Michele Bambury</cp:lastModifiedBy>
  <cp:revision>7</cp:revision>
  <dcterms:created xsi:type="dcterms:W3CDTF">2013-11-19T19:42:10Z</dcterms:created>
  <dcterms:modified xsi:type="dcterms:W3CDTF">2013-12-21T11:53:05Z</dcterms:modified>
</cp:coreProperties>
</file>