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3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72FBAE-5CC4-463D-8C0E-B8623FCF4259}" type="datetimeFigureOut">
              <a:rPr lang="en-US" smtClean="0"/>
              <a:t>12/21/13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FA1AA0-22CB-4043-8E6F-529DCAAF15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cell to a football team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by: Nate </a:t>
            </a:r>
            <a:r>
              <a:rPr lang="en-US" dirty="0" err="1" smtClean="0"/>
              <a:t>Hann</a:t>
            </a:r>
            <a:endParaRPr lang="en-US" dirty="0" smtClean="0"/>
          </a:p>
          <a:p>
            <a:r>
              <a:rPr lang="en-US" dirty="0" err="1" smtClean="0"/>
              <a:t>Exaples</a:t>
            </a:r>
            <a:r>
              <a:rPr lang="en-US" dirty="0" smtClean="0"/>
              <a:t> from: the Green Bay Packers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4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709160"/>
          </a:xfrm>
        </p:spPr>
        <p:txBody>
          <a:bodyPr/>
          <a:lstStyle/>
          <a:p>
            <a:r>
              <a:rPr lang="en-US" dirty="0" smtClean="0"/>
              <a:t>These are the packers </a:t>
            </a:r>
            <a:r>
              <a:rPr lang="en-US" dirty="0" err="1" smtClean="0"/>
              <a:t>defencive</a:t>
            </a:r>
            <a:r>
              <a:rPr lang="en-US" dirty="0" smtClean="0"/>
              <a:t> backs, they break down plays and react </a:t>
            </a:r>
            <a:r>
              <a:rPr lang="en-US" dirty="0" err="1" smtClean="0"/>
              <a:t>acordigly</a:t>
            </a:r>
            <a:r>
              <a:rPr lang="en-US" dirty="0" smtClean="0"/>
              <a:t> just like the lysosomes break down lipids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985" y="4191000"/>
            <a:ext cx="390386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41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dirty="0" smtClean="0"/>
              <a:t>The cytoplasm provides support to the nucleus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97" y="3505201"/>
            <a:ext cx="3818709" cy="258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15240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said that the Packers running back Eddie Lacy is a good example because he provides support with the run game when the team doesn’t know what else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The nucleus contains the cell’s genetic material and controls all cell activities.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57180"/>
            <a:ext cx="3695700" cy="259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1752600"/>
            <a:ext cx="369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think the Mike </a:t>
            </a:r>
            <a:r>
              <a:rPr lang="en-US" dirty="0" err="1" smtClean="0"/>
              <a:t>Mccarthy</a:t>
            </a:r>
            <a:r>
              <a:rPr lang="en-US" dirty="0" smtClean="0"/>
              <a:t>, the Head coach of the Packers is a example of a nucleus because he controls all offence and </a:t>
            </a:r>
            <a:r>
              <a:rPr lang="en-US" dirty="0" err="1" smtClean="0"/>
              <a:t>defence</a:t>
            </a:r>
            <a:r>
              <a:rPr lang="en-US" dirty="0" smtClean="0"/>
              <a:t> of the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6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709160"/>
          </a:xfrm>
        </p:spPr>
        <p:txBody>
          <a:bodyPr/>
          <a:lstStyle/>
          <a:p>
            <a:r>
              <a:rPr lang="en-US" dirty="0" smtClean="0"/>
              <a:t>The endoplasmic reticulum produces </a:t>
            </a:r>
            <a:r>
              <a:rPr lang="en-US" dirty="0" err="1" smtClean="0"/>
              <a:t>protiens</a:t>
            </a:r>
            <a:r>
              <a:rPr lang="en-US" dirty="0" smtClean="0"/>
              <a:t> just like the plays will produce ways to win the game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667000"/>
            <a:ext cx="2505075" cy="3197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9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ibosome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709160"/>
          </a:xfrm>
        </p:spPr>
        <p:txBody>
          <a:bodyPr/>
          <a:lstStyle/>
          <a:p>
            <a:r>
              <a:rPr lang="en-US" dirty="0" smtClean="0"/>
              <a:t>The ribosome is </a:t>
            </a:r>
            <a:r>
              <a:rPr lang="en-US" dirty="0" err="1" smtClean="0"/>
              <a:t>comparied</a:t>
            </a:r>
            <a:r>
              <a:rPr lang="en-US" dirty="0" smtClean="0"/>
              <a:t> to the offence of the team because they are very close to the coach (nucleus)  and they work as a whole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29813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87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709160"/>
          </a:xfrm>
        </p:spPr>
        <p:txBody>
          <a:bodyPr/>
          <a:lstStyle/>
          <a:p>
            <a:r>
              <a:rPr lang="en-US" dirty="0" smtClean="0"/>
              <a:t>I am comparing the Mitochondria to Aaron Rodgers (the quarterback) because he provides energy </a:t>
            </a:r>
            <a:r>
              <a:rPr lang="en-US" smtClean="0"/>
              <a:t>and pumps up the team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774" y="3962400"/>
            <a:ext cx="4350602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50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709160"/>
          </a:xfrm>
        </p:spPr>
        <p:txBody>
          <a:bodyPr/>
          <a:lstStyle/>
          <a:p>
            <a:r>
              <a:rPr lang="en-US" dirty="0" smtClean="0"/>
              <a:t>I think that </a:t>
            </a:r>
            <a:r>
              <a:rPr lang="en-US" dirty="0" err="1" smtClean="0"/>
              <a:t>gatorade</a:t>
            </a:r>
            <a:r>
              <a:rPr lang="en-US" dirty="0" smtClean="0"/>
              <a:t> is the best example of chloroplast because </a:t>
            </a:r>
            <a:r>
              <a:rPr lang="en-US" dirty="0" err="1" smtClean="0"/>
              <a:t>gatorade</a:t>
            </a:r>
            <a:r>
              <a:rPr lang="en-US" dirty="0" smtClean="0"/>
              <a:t> refills you like chloroplast refills the cell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85060"/>
            <a:ext cx="2124075" cy="3191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53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709160"/>
          </a:xfrm>
        </p:spPr>
        <p:txBody>
          <a:bodyPr/>
          <a:lstStyle/>
          <a:p>
            <a:r>
              <a:rPr lang="en-US" dirty="0" smtClean="0"/>
              <a:t>Pads protect all football players on the packers team like the cell wall protects the cell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88" y="3810000"/>
            <a:ext cx="3110388" cy="249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71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symbol is a symbol of a </a:t>
            </a:r>
            <a:r>
              <a:rPr lang="en-US" dirty="0" err="1" smtClean="0"/>
              <a:t>captian</a:t>
            </a:r>
            <a:r>
              <a:rPr lang="en-US" dirty="0" smtClean="0"/>
              <a:t> of the packers football team I think a vacuole compares to a football team because the </a:t>
            </a:r>
            <a:r>
              <a:rPr lang="en-US" dirty="0" err="1" smtClean="0"/>
              <a:t>captian</a:t>
            </a:r>
            <a:r>
              <a:rPr lang="en-US" dirty="0" smtClean="0"/>
              <a:t> supports the team like a vacuole supports heaver structures in the cell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29051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590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264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A cell to a football team </vt:lpstr>
      <vt:lpstr>Cytoplasm</vt:lpstr>
      <vt:lpstr>Nucleus</vt:lpstr>
      <vt:lpstr>Endoplasmic Reticulum</vt:lpstr>
      <vt:lpstr>Ribosome</vt:lpstr>
      <vt:lpstr>Mitochondria</vt:lpstr>
      <vt:lpstr>chloroplast</vt:lpstr>
      <vt:lpstr>Cell wall </vt:lpstr>
      <vt:lpstr>vacuole</vt:lpstr>
      <vt:lpstr>lysosome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cell to a football team</dc:title>
  <dc:creator>acps</dc:creator>
  <cp:lastModifiedBy>Michele Bambury</cp:lastModifiedBy>
  <cp:revision>10</cp:revision>
  <dcterms:created xsi:type="dcterms:W3CDTF">2013-11-19T19:42:25Z</dcterms:created>
  <dcterms:modified xsi:type="dcterms:W3CDTF">2013-12-21T11:56:58Z</dcterms:modified>
</cp:coreProperties>
</file>