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58" d="100"/>
          <a:sy n="58" d="100"/>
        </p:scale>
        <p:origin x="-33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5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5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0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1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2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42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7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3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9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CC087-C514-4DFA-AFF2-629BAA04AD01}" type="datetimeFigureOut">
              <a:rPr lang="en-US" smtClean="0"/>
              <a:t>12/21/13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4EC-1C5D-459D-B383-8D8B14B8DD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Football Stadium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pPr fontAlgn="ctr">
              <a:spcBef>
                <a:spcPts val="0"/>
              </a:spcBef>
            </a:pPr>
            <a:endParaRPr lang="en-US" dirty="0" smtClean="0">
              <a:solidFill>
                <a:srgbClr val="999999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5029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96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Cytoplasm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Provides structure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3733800" cy="44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1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grass the players play on is green</a:t>
            </a:r>
          </a:p>
          <a:p>
            <a:r>
              <a:rPr lang="en-US" dirty="0"/>
              <a:t>in green plant </a:t>
            </a:r>
            <a:r>
              <a:rPr lang="en-US" dirty="0" smtClean="0"/>
              <a:t>cells </a:t>
            </a:r>
            <a:r>
              <a:rPr lang="en-US" dirty="0"/>
              <a:t>a plastid that contains chlorophyll and in which photosynthesis takes place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0145"/>
            <a:ext cx="411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65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Ribosome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Because they score.</a:t>
            </a:r>
          </a:p>
          <a:p>
            <a:r>
              <a:rPr lang="en-US" dirty="0" smtClean="0"/>
              <a:t>Produce the points.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1600200"/>
            <a:ext cx="396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17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Produces the energy</a:t>
            </a:r>
          </a:p>
          <a:p>
            <a:r>
              <a:rPr lang="en-US" dirty="0" smtClean="0"/>
              <a:t>Football players drink Gatorade to give them energy to play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1659508"/>
            <a:ext cx="4086225" cy="458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85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Outer fence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24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Nucleus of a football field is the Press box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3886200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86863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Nucleolus is the announcer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2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headset is the is the Endoplasmic Reticulum because that’s how information is transported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62100"/>
            <a:ext cx="39624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8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trash can represents lysosome  because they throw waste in it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9565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199"/>
            <a:ext cx="4114800" cy="43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43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Inner fence  is the cell membrane because  it’s the cell wall.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9147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35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115</Words>
  <Application>Microsoft Macintosh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Football Stadium</vt:lpstr>
      <vt:lpstr>Ribosome</vt:lpstr>
      <vt:lpstr>Mitochondria</vt:lpstr>
      <vt:lpstr>Cell Wall</vt:lpstr>
      <vt:lpstr>Nucleus</vt:lpstr>
      <vt:lpstr>Nucleolus</vt:lpstr>
      <vt:lpstr>Endoplasmic Reticulum</vt:lpstr>
      <vt:lpstr>Lysosome</vt:lpstr>
      <vt:lpstr>Cell Membrane</vt:lpstr>
      <vt:lpstr>Cytoplasm </vt:lpstr>
      <vt:lpstr>Chloroplast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acps</dc:creator>
  <cp:lastModifiedBy>Michele Bambury</cp:lastModifiedBy>
  <cp:revision>13</cp:revision>
  <dcterms:created xsi:type="dcterms:W3CDTF">2013-11-19T19:44:24Z</dcterms:created>
  <dcterms:modified xsi:type="dcterms:W3CDTF">2013-12-21T12:00:38Z</dcterms:modified>
</cp:coreProperties>
</file>