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0" r:id="rId4"/>
    <p:sldId id="257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EF3"/>
    <a:srgbClr val="BFC4D7"/>
    <a:srgbClr val="D9DCE7"/>
    <a:srgbClr val="CBCFDF"/>
    <a:srgbClr val="3333CC"/>
    <a:srgbClr val="3333FF"/>
    <a:srgbClr val="343434"/>
    <a:srgbClr val="565656"/>
    <a:srgbClr val="959E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500" autoAdjust="0"/>
  </p:normalViewPr>
  <p:slideViewPr>
    <p:cSldViewPr>
      <p:cViewPr>
        <p:scale>
          <a:sx n="100" d="100"/>
          <a:sy n="100" d="100"/>
        </p:scale>
        <p:origin x="-210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D796CF4-79A7-402F-92C1-6416734311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677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C9F27B-03A7-4670-8F4C-FF33DAE17AA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880F6-008F-4DC2-961D-E736410C833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880F6-008F-4DC2-961D-E736410C833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6C3CDF-4DAF-4164-A203-3B59D4EB32BA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72DC4-2900-476D-9C59-812CCBB128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2AB02-C1EB-43F2-B511-6EB772DAA8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F4496-A006-4524-A08F-18D3494064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49AB4-F85D-4591-B792-E3B8A59CE5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4A5F9-14A4-417C-92D5-3D4CCCFE08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5A87F-6E37-4F6E-8C9B-59D570A6CE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4374A-012D-456F-823A-16B9645530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C9701-101E-4636-814D-0B8A118CCF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266B1-6856-4D2B-9609-07DFD0F73D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9A6B1-408F-43CB-9FA3-9E8D912ABE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73ADE-1E66-43EE-97B6-02BA35F60F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F6B49FF-A365-4E12-A715-310FB6BF38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slide" Target="slide4.xml"/><Relationship Id="rId5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6.jpeg"/><Relationship Id="rId1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slide" Target="slide4.xml"/><Relationship Id="rId4" Type="http://schemas.openxmlformats.org/officeDocument/2006/relationships/image" Target="../media/image1.jpg"/><Relationship Id="rId5" Type="http://schemas.openxmlformats.org/officeDocument/2006/relationships/hyperlink" Target="http://en.wikipedia.org/wiki/File:George_Percy.jpg" TargetMode="External"/><Relationship Id="rId6" Type="http://schemas.openxmlformats.org/officeDocument/2006/relationships/image" Target="../media/image2.jpeg"/><Relationship Id="rId7" Type="http://schemas.openxmlformats.org/officeDocument/2006/relationships/image" Target="../media/image3.jpeg"/><Relationship Id="rId8" Type="http://schemas.openxmlformats.org/officeDocument/2006/relationships/image" Target="../media/image4.jpeg"/><Relationship Id="rId9" Type="http://schemas.openxmlformats.org/officeDocument/2006/relationships/hyperlink" Target="http://www.owen.org/wp-content/uploads/King.Charles.I.1628.AD-1.jpg" TargetMode="External"/><Relationship Id="rId10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image" Target="../media/image1.jpg"/><Relationship Id="rId5" Type="http://schemas.openxmlformats.org/officeDocument/2006/relationships/image" Target="../media/image8.jpeg"/><Relationship Id="rId6" Type="http://schemas.openxmlformats.org/officeDocument/2006/relationships/image" Target="../media/image9.jpeg"/><Relationship Id="rId7" Type="http://schemas.openxmlformats.org/officeDocument/2006/relationships/image" Target="../media/image10.jpeg"/><Relationship Id="rId8" Type="http://schemas.openxmlformats.org/officeDocument/2006/relationships/image" Target="../media/image11.jpeg"/><Relationship Id="rId9" Type="http://schemas.openxmlformats.org/officeDocument/2006/relationships/hyperlink" Target="http://en.wikipedia.org/wiki/File:George_Percy.jpg" TargetMode="External"/><Relationship Id="rId10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slide" Target="slide1.xml"/><Relationship Id="rId5" Type="http://schemas.openxmlformats.org/officeDocument/2006/relationships/image" Target="../media/image13.jpg"/><Relationship Id="rId6" Type="http://schemas.openxmlformats.org/officeDocument/2006/relationships/image" Target="../media/image14.jpg"/><Relationship Id="rId7" Type="http://schemas.openxmlformats.org/officeDocument/2006/relationships/image" Target="../media/image15.jpg"/><Relationship Id="rId8" Type="http://schemas.openxmlformats.org/officeDocument/2006/relationships/image" Target="../media/image16.jpg"/><Relationship Id="rId9" Type="http://schemas.openxmlformats.org/officeDocument/2006/relationships/image" Target="../media/image17.jpg"/><Relationship Id="rId10" Type="http://schemas.openxmlformats.org/officeDocument/2006/relationships/image" Target="../media/image1.jpg"/><Relationship Id="rId11" Type="http://schemas.openxmlformats.org/officeDocument/2006/relationships/image" Target="../media/image18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dirty="0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5334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Name</a:t>
            </a:r>
            <a:endParaRPr lang="en-US" sz="1000" dirty="0" smtClean="0"/>
          </a:p>
        </p:txBody>
      </p:sp>
      <p:sp>
        <p:nvSpPr>
          <p:cNvPr id="3080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3081" name="Rectangl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3093" name="Text Box 2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>
                <a:solidFill>
                  <a:schemeClr val="accent2"/>
                </a:solidFill>
              </a:rPr>
              <a:t>Wall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3095" name="Text Box 2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 dirty="0"/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 dirty="0"/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2133600" y="1600200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Information</a:t>
            </a:r>
            <a:endParaRPr lang="en-US" sz="1200" b="1" dirty="0"/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152400" y="25908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Info</a:t>
            </a:r>
            <a:endParaRPr lang="en-US" sz="900" dirty="0"/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152400" y="28194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Photos</a:t>
            </a:r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>
            <a:off x="3124200" y="1752600"/>
            <a:ext cx="32766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2133600" y="1905000"/>
            <a:ext cx="6172200" cy="2208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Current City:</a:t>
            </a:r>
            <a:r>
              <a:rPr lang="en-US" sz="1100" dirty="0" smtClean="0"/>
              <a:t>    Sahara Desert	    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Hometown:</a:t>
            </a:r>
            <a:r>
              <a:rPr lang="en-US" sz="1100" dirty="0" smtClean="0"/>
              <a:t>      North Africa	</a:t>
            </a:r>
            <a:endParaRPr lang="en-US" sz="11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>
                <a:solidFill>
                  <a:srgbClr val="959EBD"/>
                </a:solidFill>
              </a:rPr>
              <a:t>Sex:</a:t>
            </a:r>
            <a:r>
              <a:rPr lang="en-US" sz="1100" dirty="0"/>
              <a:t>                  </a:t>
            </a:r>
            <a:r>
              <a:rPr lang="en-US" sz="1100" dirty="0" smtClean="0"/>
              <a:t>Female</a:t>
            </a:r>
            <a:r>
              <a:rPr lang="en-US" sz="1100" dirty="0"/>
              <a:t>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>
                <a:solidFill>
                  <a:srgbClr val="959EBD"/>
                </a:solidFill>
              </a:rPr>
              <a:t>Birthday:</a:t>
            </a:r>
            <a:r>
              <a:rPr lang="en-US" sz="1100" dirty="0"/>
              <a:t>          </a:t>
            </a:r>
            <a:r>
              <a:rPr lang="en-US" sz="1100" dirty="0" smtClean="0"/>
              <a:t>November 2, 2000 </a:t>
            </a:r>
            <a:r>
              <a:rPr lang="en-US" sz="1100" dirty="0"/>
              <a:t>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Relationship </a:t>
            </a:r>
            <a:r>
              <a:rPr lang="en-US" sz="1100" dirty="0">
                <a:solidFill>
                  <a:srgbClr val="959EBD"/>
                </a:solidFill>
              </a:rPr>
              <a:t>Status:</a:t>
            </a:r>
            <a:r>
              <a:rPr lang="en-US" sz="1100" dirty="0"/>
              <a:t>          </a:t>
            </a:r>
            <a:r>
              <a:rPr lang="en-US" sz="1100" dirty="0" smtClean="0"/>
              <a:t>	Married to </a:t>
            </a:r>
            <a:r>
              <a:rPr lang="en-US" sz="1100" dirty="0" smtClean="0">
                <a:solidFill>
                  <a:schemeClr val="accent1"/>
                </a:solidFill>
              </a:rPr>
              <a:t>fennec fox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Employer:  		Stay at home wife	</a:t>
            </a:r>
            <a:endParaRPr lang="en-US" sz="11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Education:		None</a:t>
            </a:r>
            <a:endParaRPr lang="en-US" sz="11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Religion:		None</a:t>
            </a:r>
            <a:endParaRPr lang="en-US" sz="11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Political Views:	None</a:t>
            </a:r>
            <a:endParaRPr lang="en-US" sz="11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People Who Inspire:	Papa and Mama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Favorite Quotations: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Favorite Books:	</a:t>
            </a:r>
            <a:r>
              <a:rPr lang="en-US" sz="1100" i="1" dirty="0" smtClean="0"/>
              <a:t>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Activities:		</a:t>
            </a:r>
            <a:endParaRPr lang="en-US" sz="1100" dirty="0" smtClean="0"/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2133600" y="4800600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Contact Information</a:t>
            </a:r>
          </a:p>
        </p:txBody>
      </p:sp>
      <p:sp>
        <p:nvSpPr>
          <p:cNvPr id="3114" name="Line 42"/>
          <p:cNvSpPr>
            <a:spLocks noChangeShapeType="1"/>
          </p:cNvSpPr>
          <p:nvPr/>
        </p:nvSpPr>
        <p:spPr bwMode="auto">
          <a:xfrm>
            <a:off x="3810000" y="4953000"/>
            <a:ext cx="2667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5" name="Text Box 43"/>
          <p:cNvSpPr txBox="1">
            <a:spLocks noChangeArrowheads="1"/>
          </p:cNvSpPr>
          <p:nvPr/>
        </p:nvSpPr>
        <p:spPr bwMode="auto">
          <a:xfrm>
            <a:off x="2133600" y="5105400"/>
            <a:ext cx="48006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Address:</a:t>
            </a:r>
            <a:r>
              <a:rPr lang="en-US" sz="1100" dirty="0">
                <a:solidFill>
                  <a:srgbClr val="959EBD"/>
                </a:solidFill>
              </a:rPr>
              <a:t> </a:t>
            </a:r>
            <a:r>
              <a:rPr lang="en-US" sz="1100" dirty="0" smtClean="0">
                <a:solidFill>
                  <a:srgbClr val="959EBD"/>
                </a:solidFill>
              </a:rPr>
              <a:t> </a:t>
            </a:r>
            <a:r>
              <a:rPr lang="en-US" sz="1100" dirty="0" smtClean="0"/>
              <a:t>Street, City, State, Zip Code</a:t>
            </a:r>
            <a:endParaRPr lang="en-US" sz="1100" dirty="0"/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2730" y="731654"/>
            <a:ext cx="1023639" cy="1384300"/>
          </a:xfrm>
          <a:prstGeom prst="rect">
            <a:avLst/>
          </a:prstGeom>
          <a:noFill/>
        </p:spPr>
      </p:pic>
      <p:sp>
        <p:nvSpPr>
          <p:cNvPr id="45" name="Text Box 33"/>
          <p:cNvSpPr txBox="1">
            <a:spLocks noChangeArrowheads="1"/>
          </p:cNvSpPr>
          <p:nvPr/>
        </p:nvSpPr>
        <p:spPr bwMode="auto">
          <a:xfrm>
            <a:off x="152400" y="23622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Wall</a:t>
            </a:r>
            <a:endParaRPr lang="en-US" sz="900" dirty="0"/>
          </a:p>
        </p:txBody>
      </p:sp>
      <p:sp>
        <p:nvSpPr>
          <p:cNvPr id="46" name="Text Box 33"/>
          <p:cNvSpPr txBox="1">
            <a:spLocks noChangeArrowheads="1"/>
          </p:cNvSpPr>
          <p:nvPr/>
        </p:nvSpPr>
        <p:spPr bwMode="auto">
          <a:xfrm>
            <a:off x="152400" y="30480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Friends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dirty="0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Fennec Fox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5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74" name="Text Box 29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 dirty="0"/>
          </a:p>
        </p:txBody>
      </p:sp>
      <p:sp>
        <p:nvSpPr>
          <p:cNvPr id="2092" name="Rectangle 54"/>
          <p:cNvSpPr>
            <a:spLocks noChangeArrowheads="1"/>
          </p:cNvSpPr>
          <p:nvPr/>
        </p:nvSpPr>
        <p:spPr bwMode="auto">
          <a:xfrm>
            <a:off x="2590800" y="28194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Fennec Fox </a:t>
            </a:r>
            <a:r>
              <a:rPr lang="en-US" sz="900" dirty="0" smtClean="0"/>
              <a:t>Our neighbor got a liter of her own pups </a:t>
            </a:r>
            <a:r>
              <a:rPr lang="en-US" sz="900" dirty="0" err="1" smtClean="0"/>
              <a:t>earlierXD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11.13.12 </a:t>
            </a:r>
            <a:r>
              <a:rPr lang="en-US" sz="800" dirty="0" smtClean="0">
                <a:solidFill>
                  <a:srgbClr val="3333CC"/>
                </a:solidFill>
              </a:rPr>
              <a:t>Like·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2093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2730" y="807854"/>
            <a:ext cx="1023639" cy="1384300"/>
          </a:xfrm>
          <a:prstGeom prst="rect">
            <a:avLst/>
          </a:prstGeom>
          <a:noFill/>
        </p:spPr>
      </p:pic>
      <p:sp>
        <p:nvSpPr>
          <p:cNvPr id="60" name="Text Box 36"/>
          <p:cNvSpPr txBox="1">
            <a:spLocks noChangeArrowheads="1"/>
          </p:cNvSpPr>
          <p:nvPr/>
        </p:nvSpPr>
        <p:spPr bwMode="auto">
          <a:xfrm>
            <a:off x="152400" y="25146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Friends</a:t>
            </a:r>
          </a:p>
        </p:txBody>
      </p:sp>
      <p:pic>
        <p:nvPicPr>
          <p:cNvPr id="61" name="Picture 14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2967001"/>
            <a:ext cx="623197" cy="466796"/>
          </a:xfrm>
          <a:prstGeom prst="rect">
            <a:avLst/>
          </a:prstGeom>
          <a:noFill/>
        </p:spPr>
      </p:pic>
      <p:sp>
        <p:nvSpPr>
          <p:cNvPr id="62" name="Text Box 39"/>
          <p:cNvSpPr txBox="1">
            <a:spLocks noChangeArrowheads="1"/>
          </p:cNvSpPr>
          <p:nvPr/>
        </p:nvSpPr>
        <p:spPr bwMode="auto">
          <a:xfrm>
            <a:off x="838200" y="3048000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Dingo</a:t>
            </a:r>
            <a:endParaRPr lang="en-US" sz="800" dirty="0"/>
          </a:p>
        </p:txBody>
      </p:sp>
      <p:pic>
        <p:nvPicPr>
          <p:cNvPr id="63" name="Picture 1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3826071"/>
            <a:ext cx="572179" cy="428581"/>
          </a:xfrm>
          <a:prstGeom prst="rect">
            <a:avLst/>
          </a:prstGeom>
          <a:noFill/>
        </p:spPr>
      </p:pic>
      <p:sp>
        <p:nvSpPr>
          <p:cNvPr id="64" name="TextBox 63"/>
          <p:cNvSpPr txBox="1"/>
          <p:nvPr/>
        </p:nvSpPr>
        <p:spPr>
          <a:xfrm>
            <a:off x="933450" y="3886200"/>
            <a:ext cx="838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Jackal</a:t>
            </a:r>
            <a:endParaRPr lang="en-US" sz="800" dirty="0"/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42782" y="3725465"/>
            <a:ext cx="350704" cy="473868"/>
          </a:xfrm>
          <a:prstGeom prst="rect">
            <a:avLst/>
          </a:prstGeom>
          <a:noFill/>
        </p:spPr>
      </p:pic>
      <p:sp>
        <p:nvSpPr>
          <p:cNvPr id="36" name="Rectangle 54"/>
          <p:cNvSpPr>
            <a:spLocks noChangeArrowheads="1"/>
          </p:cNvSpPr>
          <p:nvPr/>
        </p:nvSpPr>
        <p:spPr bwMode="auto">
          <a:xfrm>
            <a:off x="2667000" y="19812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Fennec Fox </a:t>
            </a:r>
            <a:r>
              <a:rPr lang="en-US" sz="900" dirty="0" smtClean="0"/>
              <a:t>Can’t wait until tonight . I’m famished &gt;.&lt;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11.14.13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42782" y="5554265"/>
            <a:ext cx="350704" cy="473868"/>
          </a:xfrm>
          <a:prstGeom prst="rect">
            <a:avLst/>
          </a:prstGeom>
          <a:noFill/>
        </p:spPr>
      </p:pic>
      <p:pic>
        <p:nvPicPr>
          <p:cNvPr id="6146" name="Picture 2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4568748"/>
            <a:ext cx="669417" cy="654202"/>
          </a:xfrm>
          <a:prstGeom prst="rect">
            <a:avLst/>
          </a:prstGeom>
          <a:noFill/>
        </p:spPr>
      </p:pic>
      <p:sp>
        <p:nvSpPr>
          <p:cNvPr id="52" name="TextBox 51"/>
          <p:cNvSpPr txBox="1"/>
          <p:nvPr/>
        </p:nvSpPr>
        <p:spPr>
          <a:xfrm>
            <a:off x="914400" y="4724400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Coyote </a:t>
            </a:r>
            <a:endParaRPr lang="en-US" sz="800" dirty="0"/>
          </a:p>
        </p:txBody>
      </p:sp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42782" y="2811065"/>
            <a:ext cx="350704" cy="473868"/>
          </a:xfrm>
          <a:prstGeom prst="rect">
            <a:avLst/>
          </a:prstGeom>
          <a:noFill/>
        </p:spPr>
      </p:pic>
      <p:sp>
        <p:nvSpPr>
          <p:cNvPr id="53" name="Rectangle 77"/>
          <p:cNvSpPr>
            <a:spLocks noChangeArrowheads="1"/>
          </p:cNvSpPr>
          <p:nvPr/>
        </p:nvSpPr>
        <p:spPr bwMode="auto">
          <a:xfrm>
            <a:off x="2667000" y="37338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Fennec Fox  I’ve never had to run so fast in my whole life before</a:t>
            </a:r>
            <a:endParaRPr lang="en-US" sz="900" dirty="0" smtClean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11.12.13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/>
          </a:p>
        </p:txBody>
      </p:sp>
      <p:sp>
        <p:nvSpPr>
          <p:cNvPr id="68" name="Rectangle 75"/>
          <p:cNvSpPr>
            <a:spLocks noChangeArrowheads="1"/>
          </p:cNvSpPr>
          <p:nvPr/>
        </p:nvSpPr>
        <p:spPr bwMode="auto">
          <a:xfrm>
            <a:off x="2590800" y="56388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Fennec Fox  </a:t>
            </a:r>
            <a:r>
              <a:rPr lang="en-US" sz="900" dirty="0" smtClean="0"/>
              <a:t>Had fun chasing down my  dinner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11.11.13</a:t>
            </a:r>
            <a:r>
              <a:rPr lang="en-US" sz="800" dirty="0" smtClean="0">
                <a:solidFill>
                  <a:srgbClr val="3333CC"/>
                </a:solidFill>
              </a:rPr>
              <a:t> · Comment · See Friendship</a:t>
            </a:r>
            <a:endParaRPr lang="en-US" sz="800" dirty="0"/>
          </a:p>
        </p:txBody>
      </p:sp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42782" y="1896665"/>
            <a:ext cx="350704" cy="473868"/>
          </a:xfrm>
          <a:prstGeom prst="rect">
            <a:avLst/>
          </a:prstGeom>
          <a:noFill/>
        </p:spPr>
      </p:pic>
      <p:pic>
        <p:nvPicPr>
          <p:cNvPr id="56" name="Picture 1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19400" y="4364946"/>
            <a:ext cx="357081" cy="267466"/>
          </a:xfrm>
          <a:prstGeom prst="rect">
            <a:avLst/>
          </a:prstGeom>
          <a:noFill/>
        </p:spPr>
      </p:pic>
      <p:pic>
        <p:nvPicPr>
          <p:cNvPr id="50" name="Picture 6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62415" y="4960521"/>
            <a:ext cx="244964" cy="330994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3276600" y="4343400"/>
            <a:ext cx="35052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Jackal </a:t>
            </a:r>
            <a:r>
              <a:rPr lang="en-US" sz="800" dirty="0" smtClean="0"/>
              <a:t>Just wait until next time little buddy</a:t>
            </a:r>
          </a:p>
          <a:p>
            <a:endParaRPr lang="en-US" sz="800" dirty="0"/>
          </a:p>
        </p:txBody>
      </p:sp>
      <p:sp>
        <p:nvSpPr>
          <p:cNvPr id="38" name="TextBox 37"/>
          <p:cNvSpPr txBox="1"/>
          <p:nvPr/>
        </p:nvSpPr>
        <p:spPr>
          <a:xfrm>
            <a:off x="3276600" y="4876800"/>
            <a:ext cx="35052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Fennec Fox </a:t>
            </a:r>
            <a:r>
              <a:rPr lang="en-US" sz="800" dirty="0" smtClean="0"/>
              <a:t>No gracias </a:t>
            </a:r>
          </a:p>
          <a:p>
            <a:endParaRPr lang="en-US" sz="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dirty="0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Fennec Fox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5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74" name="Text Box 29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 dirty="0"/>
          </a:p>
        </p:txBody>
      </p:sp>
      <p:sp>
        <p:nvSpPr>
          <p:cNvPr id="2093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2730" y="807854"/>
            <a:ext cx="1023639" cy="1384300"/>
          </a:xfrm>
          <a:prstGeom prst="rect">
            <a:avLst/>
          </a:prstGeom>
          <a:noFill/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49089" y="4055624"/>
            <a:ext cx="658379" cy="568599"/>
          </a:xfrm>
          <a:prstGeom prst="rect">
            <a:avLst/>
          </a:prstGeom>
          <a:noFill/>
        </p:spPr>
      </p:pic>
      <p:sp>
        <p:nvSpPr>
          <p:cNvPr id="41" name="Rectangle 54"/>
          <p:cNvSpPr>
            <a:spLocks noChangeArrowheads="1"/>
          </p:cNvSpPr>
          <p:nvPr/>
        </p:nvSpPr>
        <p:spPr bwMode="auto">
          <a:xfrm>
            <a:off x="2590800" y="3200400"/>
            <a:ext cx="449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Dingo</a:t>
            </a:r>
            <a:r>
              <a:rPr lang="en-US" sz="900" dirty="0" smtClean="0"/>
              <a:t> Escaped another of them bad people again.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June 1, 2013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33600" y="1752473"/>
            <a:ext cx="473868" cy="305052"/>
          </a:xfrm>
          <a:prstGeom prst="rect">
            <a:avLst/>
          </a:prstGeom>
          <a:noFill/>
        </p:spPr>
      </p:pic>
      <p:sp>
        <p:nvSpPr>
          <p:cNvPr id="44" name="Rectangle 54"/>
          <p:cNvSpPr>
            <a:spLocks noChangeArrowheads="1"/>
          </p:cNvSpPr>
          <p:nvPr/>
        </p:nvSpPr>
        <p:spPr bwMode="auto">
          <a:xfrm>
            <a:off x="2667000" y="16002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Jackal</a:t>
            </a:r>
            <a:r>
              <a:rPr lang="en-US" sz="900" dirty="0" smtClean="0"/>
              <a:t>  Almost had him too &gt;.&lt;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June 2, 2013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pic>
        <p:nvPicPr>
          <p:cNvPr id="46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49089" y="3200400"/>
            <a:ext cx="675165" cy="359071"/>
          </a:xfrm>
          <a:prstGeom prst="rect">
            <a:avLst/>
          </a:prstGeom>
          <a:noFill/>
        </p:spPr>
      </p:pic>
      <p:pic>
        <p:nvPicPr>
          <p:cNvPr id="42" name="Picture 1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19400" y="2443860"/>
            <a:ext cx="344361" cy="297402"/>
          </a:xfrm>
          <a:prstGeom prst="rect">
            <a:avLst/>
          </a:prstGeom>
          <a:noFill/>
        </p:spPr>
      </p:pic>
      <p:sp>
        <p:nvSpPr>
          <p:cNvPr id="54" name="TextBox 53"/>
          <p:cNvSpPr txBox="1"/>
          <p:nvPr/>
        </p:nvSpPr>
        <p:spPr>
          <a:xfrm>
            <a:off x="3429000" y="2362200"/>
            <a:ext cx="36576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Coyote </a:t>
            </a:r>
            <a:r>
              <a:rPr lang="en-US" sz="800" dirty="0" smtClean="0"/>
              <a:t>u’ll get him next time </a:t>
            </a:r>
          </a:p>
          <a:p>
            <a:endParaRPr lang="en-US" sz="800" dirty="0"/>
          </a:p>
        </p:txBody>
      </p:sp>
      <p:pic>
        <p:nvPicPr>
          <p:cNvPr id="48" name="Picture 14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95600" y="5155486"/>
            <a:ext cx="436238" cy="280828"/>
          </a:xfrm>
          <a:prstGeom prst="rect">
            <a:avLst/>
          </a:prstGeom>
          <a:noFill/>
        </p:spPr>
      </p:pic>
      <p:sp>
        <p:nvSpPr>
          <p:cNvPr id="25" name="Text Box 36"/>
          <p:cNvSpPr txBox="1">
            <a:spLocks noChangeArrowheads="1"/>
          </p:cNvSpPr>
          <p:nvPr/>
        </p:nvSpPr>
        <p:spPr bwMode="auto">
          <a:xfrm>
            <a:off x="152400" y="23622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Friends</a:t>
            </a:r>
          </a:p>
        </p:txBody>
      </p:sp>
      <p:sp>
        <p:nvSpPr>
          <p:cNvPr id="26" name="Rectangle 54"/>
          <p:cNvSpPr>
            <a:spLocks noChangeArrowheads="1"/>
          </p:cNvSpPr>
          <p:nvPr/>
        </p:nvSpPr>
        <p:spPr bwMode="auto">
          <a:xfrm>
            <a:off x="2743200" y="4114800"/>
            <a:ext cx="449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Coyote </a:t>
            </a:r>
            <a:r>
              <a:rPr lang="en-US" sz="900" dirty="0" smtClean="0"/>
              <a:t> Just waiting for the sun to go down because I am starving 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May 15, 2013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29000" y="5029200"/>
            <a:ext cx="36576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Jackal </a:t>
            </a:r>
            <a:r>
              <a:rPr lang="en-US" sz="800" dirty="0" smtClean="0"/>
              <a:t> Same here man!</a:t>
            </a:r>
          </a:p>
          <a:p>
            <a:endParaRPr lang="en-US" sz="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dirty="0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4104" name="Rectangle 9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4107" name="Rectangle 12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8" name="Rectangle 13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4109" name="Text Box 1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1143000"/>
            <a:ext cx="8382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>
                <a:solidFill>
                  <a:srgbClr val="3333CC"/>
                </a:solidFill>
              </a:rPr>
              <a:t>Wall</a:t>
            </a:r>
          </a:p>
        </p:txBody>
      </p:sp>
      <p:sp>
        <p:nvSpPr>
          <p:cNvPr id="4110" name="Text Box 1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6764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4111" name="Text Box 16"/>
          <p:cNvSpPr txBox="1">
            <a:spLocks noChangeArrowheads="1"/>
          </p:cNvSpPr>
          <p:nvPr/>
        </p:nvSpPr>
        <p:spPr bwMode="auto">
          <a:xfrm>
            <a:off x="2438400" y="1143000"/>
            <a:ext cx="7620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4113" name="Rectangle 18"/>
          <p:cNvSpPr>
            <a:spLocks noChangeArrowheads="1"/>
          </p:cNvSpPr>
          <p:nvPr/>
        </p:nvSpPr>
        <p:spPr bwMode="auto">
          <a:xfrm>
            <a:off x="685800" y="1752600"/>
            <a:ext cx="7467600" cy="4648200"/>
          </a:xfrm>
          <a:prstGeom prst="rect">
            <a:avLst/>
          </a:prstGeom>
          <a:solidFill>
            <a:srgbClr val="EDEEF3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4114" name="Text Box 19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 dirty="0"/>
          </a:p>
        </p:txBody>
      </p:sp>
      <p:sp>
        <p:nvSpPr>
          <p:cNvPr id="4115" name="Text Box 20"/>
          <p:cNvSpPr txBox="1">
            <a:spLocks noChangeArrowheads="1"/>
          </p:cNvSpPr>
          <p:nvPr/>
        </p:nvSpPr>
        <p:spPr bwMode="auto">
          <a:xfrm>
            <a:off x="685800" y="1524000"/>
            <a:ext cx="190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/>
              <a:t>Photos of </a:t>
            </a:r>
            <a:r>
              <a:rPr lang="en-US" sz="1000" b="1" dirty="0" smtClean="0"/>
              <a:t>Name</a:t>
            </a:r>
            <a:r>
              <a:rPr lang="en-US" sz="1000" dirty="0" smtClean="0"/>
              <a:t> </a:t>
            </a:r>
            <a:r>
              <a:rPr lang="en-US" sz="800" dirty="0" smtClean="0"/>
              <a:t> </a:t>
            </a:r>
            <a:r>
              <a:rPr lang="en-US" sz="800" dirty="0"/>
              <a:t>6</a:t>
            </a:r>
            <a:r>
              <a:rPr lang="en-US" sz="800" dirty="0" smtClean="0"/>
              <a:t> </a:t>
            </a:r>
            <a:r>
              <a:rPr lang="en-US" sz="800" dirty="0"/>
              <a:t>Photos</a:t>
            </a:r>
            <a:endParaRPr lang="en-US" sz="1000" dirty="0"/>
          </a:p>
        </p:txBody>
      </p:sp>
      <p:sp>
        <p:nvSpPr>
          <p:cNvPr id="4123" name="Rectangle 40"/>
          <p:cNvSpPr>
            <a:spLocks noChangeArrowheads="1"/>
          </p:cNvSpPr>
          <p:nvPr/>
        </p:nvSpPr>
        <p:spPr bwMode="auto">
          <a:xfrm>
            <a:off x="838200" y="6858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400" dirty="0" smtClean="0"/>
              <a:t>Fennec Fox</a:t>
            </a:r>
            <a:endParaRPr lang="en-US" sz="1400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57600" y="2249422"/>
            <a:ext cx="1754399" cy="1079630"/>
          </a:xfrm>
          <a:prstGeom prst="rect">
            <a:avLst/>
          </a:prstGeom>
          <a:noFill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17643" y="2015490"/>
            <a:ext cx="1905000" cy="1531620"/>
          </a:xfrm>
          <a:prstGeom prst="rect">
            <a:avLst/>
          </a:prstGeom>
          <a:noFill/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400" y="2210908"/>
            <a:ext cx="1828800" cy="1216983"/>
          </a:xfrm>
          <a:prstGeom prst="rect">
            <a:avLst/>
          </a:prstGeom>
          <a:noFill/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81400" y="4267200"/>
            <a:ext cx="1752600" cy="1752600"/>
          </a:xfrm>
          <a:prstGeom prst="rect">
            <a:avLst/>
          </a:prstGeom>
          <a:noFill/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0600" y="4456326"/>
            <a:ext cx="2371725" cy="1231472"/>
          </a:xfrm>
          <a:prstGeom prst="rect">
            <a:avLst/>
          </a:prstGeom>
          <a:noFill/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1812" y="544506"/>
            <a:ext cx="450777" cy="609600"/>
          </a:xfrm>
          <a:prstGeom prst="rect">
            <a:avLst/>
          </a:prstGeom>
          <a:noFill/>
        </p:spPr>
      </p:pic>
      <p:sp>
        <p:nvSpPr>
          <p:cNvPr id="2050" name="AutoShape 2" descr="data:image/jpeg;base64,/9j/4AAQSkZJRgABAQAAAQABAAD/2wCEAAkGBhIREBUREhEVFRUWFhcRGBIYGBISEhUUFRcXFxgVEhgXGygfFxkjGhgUHy8gIygpLC0sFh4xNTAqNSYsLCwBCQoKBQUFDQUFDSkYEhgpKSkpKSkpKSkpKSkpKSkpKSkpKSkpKSkpKSkpKSkpKSkpKSkpKSkpKSkpKSkpKSkpKf/AABEIAOEA4QMBIgACEQEDEQH/xAAbAAEAAwEBAQEAAAAAAAAAAAAABAUGAwcCAf/EAE4QAAEDAgMDBwcHCAcIAwAAAAEAAgMEEQUSIQYxURMiQWFxgZEHFDKSobHBIyRCUmJy0TM1Q4KisrPCFTRTc9Lw8RclNlRjdOHiFlWD/8QAFAEBAAAAAAAAAAAAAAAAAAAAAP/EABQRAQAAAAAAAAAAAAAAAAAAAAD/2gAMAwEAAhEDEQA/APcUREBERAREQEREBFHq8QjiF3vA6t5PYBqVSTbVOecsERceJuf2W/ig0a5y1DGek5re0ge9Z4UFbN6cnJjhe3sZ8SusWx7N75HOPVZvvuUFhJj1OP0re67vcFxO09P9c+q78F+x7M04+gT2ud+K7DAqcfom+F/eg4Dain+sfVd+C6s2gpz+lHeHN94X0cDp/wCxb4WXJ+zdOf0duxzh8UE6GrY/0Xtd2EH3LsqCbY+M+i9zT12cPgfauP8ARNZD+Slzjhf4PuPag0qLNx7TSxnLPCR1gFp8Doe4q4osVim9B4v9U6O8CgmIiICIiAiIgIiICIiAiIgIiICIq7FsaZANdXncz4u4BBMqKlsbcz3BoHSf86lZ+fHpZ3cnTMI4v0v266NHbqvmlwqWqdytQSG7w3cbdQ+iOvefatFT0zY25WNDQOgf51QUlHsqL553l7jqRc27zvPsV5BTtYMrGho4AALoiAiIgIiICIiAiIg+ZIg4WcARwIBCpa7ZWN3OiPJu321Lb+8dyvEQZiPFqimIbO0vbuD957ndPYdVf0dcyVuZjrjp4jqI6F2liDgWuAIO8HUFZ2uwB8LuVpiRbezebcB9YdRQaRFU4Pj7ZuY7mycOh33evqVsgIiICIiAiIgIiICIq7GsWEDL73nRo+J6gg5Y5jghGRush3Dflv0n4BRsHwE35afnPPODTrbrdxPV0e5gODm/nE2r3c4A7xf6R6/d7r9AREQEREBERAREQEREBERAREQEREFNjWACX5SPmyDXgHW48D1r4wTHC48jNpINATpmt0H7XvV4qfHsF5UcozSRvdmA6O3gUFwip8AxnlW5H6SN39GYDS/bxVwgIiICIiAiIg5VNQ2Nhe42DRc/+OtZ3CqV1VMaiUc0GzW9FxuHYPae9fWPTunmbTMPTdx69+vUBr2laCmp2xsDGiwaLBB1REQEREBERAREQEREBERAREQEREBERAREQZ3aDDzG4VUWhBu7/F8D/qrjDq5s0YeOnQjg4bwpL2Aggi4OhHEFZiicaSqMRPyb7WPb6J8eaUGoREQEREBR8QqxFE6Q9A0HE7gPGykLObVTF7o6du9xDj3nK34nuQfeytGbOndq55IB6r6nvPuWgXOngDGNYNzQGjuXRAREQEREBERAREQEREBERAREQEREBERAREQFT7T0HKQ5gOcznfq/SHhr3K4X4RdBAwKv5aFrj6Q5ru0dPeLHvVgszgh5CqkgO53o93Ob+yT4LTICIiAs1QDlq97+hl7d3MH8xWhqJcrHO+q0u8BdUex8Xyb3ne51vAX97ig0CIiAudRO2NjnuNmtBcTwa0XJ06guirtov6nUf3Mv8NyD9wfH6eraX08okDTlJFxY2vqHAHcvupxiGOaOB8gEkubIyzruyi5sQLCw4ry3Y6Q4eKOsv83qw6nn4MlbJII5DwFh4B/Fafaf894b2T/uFBsqurZEwySPaxjdS5xDWjtJWeZ5TMNLsvnTb7rlsob6xbZVWPw+f4vFRSXMEEXnL49we8mwDuI5zO4u4rYzYRA+PkXQxmO1smVuW3ULadyCRFK1zQ5pDmkXDgQQQdxBG8L7WG2FJpaysw3MTHEWzQ3Ny1kliW3/AFmd9z0rcoIVHjEMsssMcgc+EgSNs4Fpde17ix3Hco8G1FK+oNK2YGYFwMdnA3aLkXIsbDrWc2M/OmK/fh90iylVC5lZX1sYu+kq4ZrDeYnGRsrewi3cCg9eqalsbHSPcGtY0vc47g1ouSe5RMGx+nq2udTyCQNOUkBwsbXtzgOghZ/bqt5eCnpIXXNa9jQ4f2As+R46suXuJUXyWxNZ58xos1tZI0Dg1ugHgAg12K4vDTR8rPIGMBDcxudToBYAkrtR1bJY2yxuDmPaHtcNxadQVjdqWCuxOmoDzoogaucdB+ixp8fCRdfJzO6IVGHyG7qWUht95heS5h95/WCDVV+IxQMMk0jY2D6TiGi/DrPUs+3ynYYXZfOh2lkwb4lllVNpG4jjMzZxngomsayI6sMrxcucNx3O9Vq1tc+kjaI5jAxpGjH8k1pA4NdoQglQV0b4+VY9rmWLs7SHNIG+xCz/APtLwz/m2erL/hU+ipqaOlkbS5OTtIbRuDmBzgS4CxIGpvbousFsDtThkFBHHUvjEoLyQ6Nz3WL3FtyGG+hHSg9CwXaWmrM/m8wkyZc1g4WzXt6QG/K7wVmqfZ3GqOpDzSOY4NIDy1hZqQSL3aL9KuEBERBmtpm8nNFOONj+qb+0EjuWkBvqqnamDNTk/Vc13tyn3qVgs2enjP2QO9vN+CCaiIgr8ektTSH7NvWIHxXLZmO1MzrLj+0fwX5tOfmzu1o/aC74ELU0f3QfHVBPREQFXbRf1Oo/uZf4blYrnUQNkY5jhdrgWkcWuFiNOooMVsngrKvAY6d+57JADvyuEry1w7DYrNYRi0kuJYdDPcT0xnppL9OVhyuv03aN/Ta/SvVcOw6OnibDCzIxt8rRcgXJJ3m+8lRH7M0xqRVmFvLj9JdwOjcu4Gx5um5Bl8fm8wxiKtkuIJ4vNnybwx4NwXcBzWdwdwWxmxeBkfLOmjEdr58zctuo317l1q6RkrDHIxr2O0LXAOae0FZ1nkzw0OzeatvvsXSlvql1kFdsKDVVlZiWUiOUthhuLFzI7Aut+qzvuOhblfEUTWtDWtDWgWDQAAANwAG4L7QYfYz86Yr9+H3SLnsjTNlrsXjeLtfIxjhxa4TAjwK19Hg8MUss0cYa+YgyOu4lxbe17mw3nclFg8MMksscYa+Yh0jruOYi9ibmw3ndxQZDYnZWqiqA+rAy00Rpac5muzNL3EyWBNjls3W2hA6F++TmZrP6Re42a2smcT0AC5JPct2qyLZumbHNG2IBs7nPlAL+eX+kSb3F+qyDA7LU2JVD58RpnU7BUvIHLCRz8kZLWhuUaAbuvIusjayhxOCrrHQltR80e6EPa3W2QvzDffLrwYV6LQ0McMbYomhrGDK1ovYDvXHFsHhqo+TnjD2XDrEkWcL2IIIIOp8UGObVtw7GZnTnJDWtY5kp0YJWCxa47hvd6zVpMZwuhqQ2WpbC8NByveW5Q02Jsb2toFY1+GxTxmKaNsjD9FwzDt16eves+zyY4YHZvNR2F8pb4F1kFR5LvzVNb+0m/cavvyYSU4wyLlDFmvJfMY835R1r31W2hoo2R8kxjWstlDGgNaAegAbln/8AZphn/KM9aX/EgvqOWE3ERjPSQws7r5VJVTguy1LRlzqeFsZeAHEFxuBcj0ieJVsgIiIImLR5oJB9h3sF1B2UkvT24OcPcfirSqbdjh9kj2FUuxrvkXj7f8rUF+iIgqdqB82d2t/eC74Gfm0X3QvnaBl6aTsB8CD8F8bNvvTM6sw8HFBaIiICIoWNYo2mp5Z3bo2F9uJA0b3mw70E1F5RsjHLRVVLUTOJGIsfyl+iZzy+PxDmeu5Xu1fzPE6WvGkcvzOY7hzvQc73/wD5BBukUXFMQbBDJM/0Y2OeevKL2HWd3est5OaUx0clbObPqXvqnuPQzUjutmd2OQbNF4/Q1Usc0WNvJDJ6p8T2nc2ncMjCezK71Gr0/aL+p1H9zL/DcgsUWE2a/wCHT/21T75la+Tf81033XfxHoNMiLyzbOCWvq6kwuIGHwhzSOmozB7gOvK1w7WBB6ml1XbP4uKqliqB+kYHEcHbnN7nAjuXn+B7LUtbiGI+ctLsk/Ns97LZjJf0SL+iEHqKLziko20OL09NRTPdHKx5mpy8yNYGgkO19E3tv10+1ZWG0/56w3sn/cKDboi83xnBIavHjFUNLmeaB9g5zOcH2GrSD0lB6RdFlaLycYdFIyVkbg9jmyNPKymzmkEaF2uoC1SAiIg51Jsxx+yfcqPY0fJP+/8AyhW2KSZYJD9h3uKr9kmWp78XuPhYfBBdIiIONXDnjcz6zS3xFlTbHzXic3pa6/c4D4gq/Wawn5Gtki6HXI/fHsJQaVERAWA8qdc5/IUEbHyOlfyr42em6KPXKO03N/8Aprfqlh2YaK99c6RznujELWEDLG0Wvl6bmx9YoMTthitTVUnJjC6mExubMyXmkRmPpsBuy5h4LR4hGMWwfM0c6SISNHCZm9o/XDm9hWsLbqn2X2abQxviZI5zHSOka1wHyYdbmttvGnvQYXEdoXYhh9DRtceVqXiKXiGwEZ3O7ea/sBV95SK3kKBtJA055y2ljY3fkFrho6dMrP11NwbYCCmrZKxrnEvzlsZDQyMyG7i22vEdhKnVuzLZq2GsfI48i0tZFYZA517vJ331HqhBja+unkw80AwiqDeSEbXXYbOYBledNecATx1VxgOMmpwSQu/KRwTQSX3544yLnrLcp71tLLPUmxzInVmWVwZV5i6OzbRucHBzmduY7+rggpdmf+HT/wBtU++ZWvk3P+66b7rv4j1Mw7ZhsNB5iJHFvJyRcoQM1pM9zbdpm9io6TycyxMEceKVbGN0DGloaNb6Add0GoxzFW01NLUO3RsLrcT9Fve6w7155sZjFVTU5/3ZUTOme6ofMMoEnKagi4va1vE8Vo6nYJ0tM6mmr6iVrpGyFz8pdlYPyY4NJse0BayOMNAaBYAWA6ABuAQYDyY1zo5KmhkjfFlcaiKJ/ptiedWnjbma/aKg4BsrS1uIYl5zHnyT83nPZbMZL+iRf0QtrWbMtfXRVokcx8bDEWgAtkYb6O6dMx9nBU83k8dy808VfUQmZ5kc2PK0XJJA67XPigra3C48IraQ0hLWVMvISQE5wQS0B7S7nAgu48FM2n/PWG9k/wC4VYYTsHHFO2pmnmqZW6MdM7MGdbW8d/8Aquu02x3nk0UzaiSB8Ic1ro8t+fa5ud2lx3oNHdecYvgcFZj5iqGZ2eaB9szm84PsDdpB6Srb/wCC1H/29Z4hSMb2HM9X52yrmgfyYi+Tyjmgk79+ungEH3QeTrD4JWTRwEPY4PaeUmNiNxsXWK0yyUGxNQ17XHFatwa4OLSRZwBBynqO7vWtQEREFVtPNlpnD6xa323PsBXbAoctPGPs5vW53xVVtU8vfFAN5N/WOUfzLRMYAABuAt3BB9IiICze00ZjliqG9BAPa3UeIzDuWkUTFaLloXM6bXH3hqPw70EmKQOaHDcQCD1FfSo9la7NGYnekzo6cp/A3HgrxAREQEREBERAREQEREBERAREQEREBERAREQERVm0NfyUJsec7mDv3nuHwQVmG/OK18v0WbuH1W/zFaZVezlByUAuOc/nnv3Dw95VogIiICIiDMYtGaapbUNHNeecOs+kO/eOsLSxSBzQ5puCLg8QVxrqNssZY7cenpB6CFR4DXOhkNLLpY809FzrYdR3hBpEREBERAREQEREBERAREQEREBERAREQEREAlZYfPKvjFH4EA/zH2BS9pMTI+bx6vfobbwD0dp93arDB8NEEQb9I6uPF34DcgnIiICIiAiIgKpx/B+WbnZ+Ubu6Mw+r28FbIgpsAxrlRyb9JG6a6ZgOntHSFcqjxzBC48tDpINSBpmt0j7XvXTBceEvMfzZBpbcHW4cD1ILhERAREQEREBERAREQEREBERAREQFW41jAgZxefRb/MepMYxpsDeLzub8XcAq7B8HdI/zio1J1a0+wkdA4BB22fwkg8vLq92ovvAPSes+wK9REBERAREQEREBERAVPjOACXns5sm++4OtxtuPWrhEGdw/aB0buSqQQRpn/wAXH7w/8rQseCLggg6gjUHsUauw6OZuV7b8DucOwqhdRVNIbxHlI95ba/i3o7Qg1CKnoNp4pNHfJu6/R7nfjZW4N0H6iIgIiICIiAiIgIiq6/aGGLS+d31W6+J3BBaEqhxPaSx5OAZ3nTMNQD9n6x9iiWqaz/pxHtAI97/crvDcIjgHNF3dLz6R/AdQQQMJ2fs7lZzmedbHUA8XcT7Ar1EQEREBERAREQEREBERAREQEREFfX4FDNqW2d9Zuh7+g96qTglTBrBLmH1d37LuatMiDNN2mlj0nhPaLt9+h8VOg2pgdvLm9oPvbdWxF96hzYLA/fE3tAyn9myD6jxeF26VnrAe9dm1TDue3xCq5NlIDuzjsdf3gri7Y2L67/2D8EF2alg3vb4hcZMUhbvlZ6zVUjY2L67/ANj8F2ZslAN+c9rgPcAg6zbT07dzi77oPvNgoD9qnvNoYSTxN3exv4q1hwKBu6Jp7bu/euprGACwAA4DQIM3/RlXUflX5G/V/wDVu/vKsqDZyGLW2d3F2vgNwVo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AutoShape 4" descr="data:image/jpeg;base64,/9j/4AAQSkZJRgABAQAAAQABAAD/2wCEAAkGBhIREBUREhEVFRUWFhcRGBIYGBISEhUUFRcXFxgVEhgXGygfFxkjGhgUHy8gIygpLC0sFh4xNTAqNSYsLCwBCQoKBQUFDQUFDSkYEhgpKSkpKSkpKSkpKSkpKSkpKSkpKSkpKSkpKSkpKSkpKSkpKSkpKSkpKSkpKSkpKSkpKf/AABEIAOEA4QMBIgACEQEDEQH/xAAbAAEAAwEBAQEAAAAAAAAAAAAABAUGAwcCAf/EAE4QAAEDAgMDBwcHCAcIAwAAAAEAAgMEEQUSIQYxURMiQWFxgZEHFDKSobHBIyRCUmJy0TM1Q4KisrPCFTRTc9Lw8RclNlRjdOHiFlWD/8QAFAEBAAAAAAAAAAAAAAAAAAAAAP/EABQRAQAAAAAAAAAAAAAAAAAAAAD/2gAMAwEAAhEDEQA/APcUREBERAREQEREBFHq8QjiF3vA6t5PYBqVSTbVOecsERceJuf2W/ig0a5y1DGek5re0ge9Z4UFbN6cnJjhe3sZ8SusWx7N75HOPVZvvuUFhJj1OP0re67vcFxO09P9c+q78F+x7M04+gT2ud+K7DAqcfom+F/eg4Dain+sfVd+C6s2gpz+lHeHN94X0cDp/wCxb4WXJ+zdOf0duxzh8UE6GrY/0Xtd2EH3LsqCbY+M+i9zT12cPgfauP8ARNZD+Slzjhf4PuPag0qLNx7TSxnLPCR1gFp8Doe4q4osVim9B4v9U6O8CgmIiICIiAiIgIiICIiAiIgIiICIq7FsaZANdXncz4u4BBMqKlsbcz3BoHSf86lZ+fHpZ3cnTMI4v0v266NHbqvmlwqWqdytQSG7w3cbdQ+iOvefatFT0zY25WNDQOgf51QUlHsqL553l7jqRc27zvPsV5BTtYMrGho4AALoiAiIgIiICIiAiIg+ZIg4WcARwIBCpa7ZWN3OiPJu321Lb+8dyvEQZiPFqimIbO0vbuD957ndPYdVf0dcyVuZjrjp4jqI6F2liDgWuAIO8HUFZ2uwB8LuVpiRbezebcB9YdRQaRFU4Pj7ZuY7mycOh33evqVsgIiICIiAiIgIiICIq7GsWEDL73nRo+J6gg5Y5jghGRush3Dflv0n4BRsHwE35afnPPODTrbrdxPV0e5gODm/nE2r3c4A7xf6R6/d7r9AREQEREBERAREQEREBERAREQEREFNjWACX5SPmyDXgHW48D1r4wTHC48jNpINATpmt0H7XvV4qfHsF5UcozSRvdmA6O3gUFwip8AxnlW5H6SN39GYDS/bxVwgIiICIiAiIg5VNQ2Nhe42DRc/+OtZ3CqV1VMaiUc0GzW9FxuHYPae9fWPTunmbTMPTdx69+vUBr2laCmp2xsDGiwaLBB1REQEREBERAREQEREBERAREQEREBERAREQZ3aDDzG4VUWhBu7/F8D/qrjDq5s0YeOnQjg4bwpL2Aggi4OhHEFZiicaSqMRPyb7WPb6J8eaUGoREQEREBR8QqxFE6Q9A0HE7gPGykLObVTF7o6du9xDj3nK34nuQfeytGbOndq55IB6r6nvPuWgXOngDGNYNzQGjuXRAREQEREBERAREQEREBERAREQEREBERAREQFT7T0HKQ5gOcznfq/SHhr3K4X4RdBAwKv5aFrj6Q5ru0dPeLHvVgszgh5CqkgO53o93Ob+yT4LTICIiAs1QDlq97+hl7d3MH8xWhqJcrHO+q0u8BdUex8Xyb3ne51vAX97ig0CIiAudRO2NjnuNmtBcTwa0XJ06guirtov6nUf3Mv8NyD9wfH6eraX08okDTlJFxY2vqHAHcvupxiGOaOB8gEkubIyzruyi5sQLCw4ry3Y6Q4eKOsv83qw6nn4MlbJII5DwFh4B/Fafaf894b2T/uFBsqurZEwySPaxjdS5xDWjtJWeZ5TMNLsvnTb7rlsob6xbZVWPw+f4vFRSXMEEXnL49we8mwDuI5zO4u4rYzYRA+PkXQxmO1smVuW3ULadyCRFK1zQ5pDmkXDgQQQdxBG8L7WG2FJpaysw3MTHEWzQ3Ny1kliW3/AFmd9z0rcoIVHjEMsssMcgc+EgSNs4Fpde17ix3Hco8G1FK+oNK2YGYFwMdnA3aLkXIsbDrWc2M/OmK/fh90iylVC5lZX1sYu+kq4ZrDeYnGRsrewi3cCg9eqalsbHSPcGtY0vc47g1ouSe5RMGx+nq2udTyCQNOUkBwsbXtzgOghZ/bqt5eCnpIXXNa9jQ4f2As+R46suXuJUXyWxNZ58xos1tZI0Dg1ugHgAg12K4vDTR8rPIGMBDcxudToBYAkrtR1bJY2yxuDmPaHtcNxadQVjdqWCuxOmoDzoogaucdB+ixp8fCRdfJzO6IVGHyG7qWUht95heS5h95/WCDVV+IxQMMk0jY2D6TiGi/DrPUs+3ynYYXZfOh2lkwb4lllVNpG4jjMzZxngomsayI6sMrxcucNx3O9Vq1tc+kjaI5jAxpGjH8k1pA4NdoQglQV0b4+VY9rmWLs7SHNIG+xCz/APtLwz/m2erL/hU+ipqaOlkbS5OTtIbRuDmBzgS4CxIGpvbousFsDtThkFBHHUvjEoLyQ6Nz3WL3FtyGG+hHSg9CwXaWmrM/m8wkyZc1g4WzXt6QG/K7wVmqfZ3GqOpDzSOY4NIDy1hZqQSL3aL9KuEBERBmtpm8nNFOONj+qb+0EjuWkBvqqnamDNTk/Vc13tyn3qVgs2enjP2QO9vN+CCaiIgr8ektTSH7NvWIHxXLZmO1MzrLj+0fwX5tOfmzu1o/aC74ELU0f3QfHVBPREQFXbRf1Oo/uZf4blYrnUQNkY5jhdrgWkcWuFiNOooMVsngrKvAY6d+57JADvyuEry1w7DYrNYRi0kuJYdDPcT0xnppL9OVhyuv03aN/Ta/SvVcOw6OnibDCzIxt8rRcgXJJ3m+8lRH7M0xqRVmFvLj9JdwOjcu4Gx5um5Bl8fm8wxiKtkuIJ4vNnybwx4NwXcBzWdwdwWxmxeBkfLOmjEdr58zctuo317l1q6RkrDHIxr2O0LXAOae0FZ1nkzw0OzeatvvsXSlvql1kFdsKDVVlZiWUiOUthhuLFzI7Aut+qzvuOhblfEUTWtDWtDWgWDQAAANwAG4L7QYfYz86Yr9+H3SLnsjTNlrsXjeLtfIxjhxa4TAjwK19Hg8MUss0cYa+YgyOu4lxbe17mw3nclFg8MMksscYa+Yh0jruOYi9ibmw3ndxQZDYnZWqiqA+rAy00Rpac5muzNL3EyWBNjls3W2hA6F++TmZrP6Re42a2smcT0AC5JPct2qyLZumbHNG2IBs7nPlAL+eX+kSb3F+qyDA7LU2JVD58RpnU7BUvIHLCRz8kZLWhuUaAbuvIusjayhxOCrrHQltR80e6EPa3W2QvzDffLrwYV6LQ0McMbYomhrGDK1ovYDvXHFsHhqo+TnjD2XDrEkWcL2IIIIOp8UGObVtw7GZnTnJDWtY5kp0YJWCxa47hvd6zVpMZwuhqQ2WpbC8NByveW5Q02Jsb2toFY1+GxTxmKaNsjD9FwzDt16eves+zyY4YHZvNR2F8pb4F1kFR5LvzVNb+0m/cavvyYSU4wyLlDFmvJfMY835R1r31W2hoo2R8kxjWstlDGgNaAegAbln/8AZphn/KM9aX/EgvqOWE3ERjPSQws7r5VJVTguy1LRlzqeFsZeAHEFxuBcj0ieJVsgIiIImLR5oJB9h3sF1B2UkvT24OcPcfirSqbdjh9kj2FUuxrvkXj7f8rUF+iIgqdqB82d2t/eC74Gfm0X3QvnaBl6aTsB8CD8F8bNvvTM6sw8HFBaIiICIoWNYo2mp5Z3bo2F9uJA0b3mw70E1F5RsjHLRVVLUTOJGIsfyl+iZzy+PxDmeu5Xu1fzPE6WvGkcvzOY7hzvQc73/wD5BBukUXFMQbBDJM/0Y2OeevKL2HWd3est5OaUx0clbObPqXvqnuPQzUjutmd2OQbNF4/Q1Usc0WNvJDJ6p8T2nc2ncMjCezK71Gr0/aL+p1H9zL/DcgsUWE2a/wCHT/21T75la+Tf81033XfxHoNMiLyzbOCWvq6kwuIGHwhzSOmozB7gOvK1w7WBB6ml1XbP4uKqliqB+kYHEcHbnN7nAjuXn+B7LUtbiGI+ctLsk/Ns97LZjJf0SL+iEHqKLziko20OL09NRTPdHKx5mpy8yNYGgkO19E3tv10+1ZWG0/56w3sn/cKDboi83xnBIavHjFUNLmeaB9g5zOcH2GrSD0lB6RdFlaLycYdFIyVkbg9jmyNPKymzmkEaF2uoC1SAiIg51Jsxx+yfcqPY0fJP+/8AyhW2KSZYJD9h3uKr9kmWp78XuPhYfBBdIiIONXDnjcz6zS3xFlTbHzXic3pa6/c4D4gq/Wawn5Gtki6HXI/fHsJQaVERAWA8qdc5/IUEbHyOlfyr42em6KPXKO03N/8Aprfqlh2YaK99c6RznujELWEDLG0Wvl6bmx9YoMTthitTVUnJjC6mExubMyXmkRmPpsBuy5h4LR4hGMWwfM0c6SISNHCZm9o/XDm9hWsLbqn2X2abQxviZI5zHSOka1wHyYdbmttvGnvQYXEdoXYhh9DRtceVqXiKXiGwEZ3O7ea/sBV95SK3kKBtJA055y2ljY3fkFrho6dMrP11NwbYCCmrZKxrnEvzlsZDQyMyG7i22vEdhKnVuzLZq2GsfI48i0tZFYZA517vJ331HqhBja+unkw80AwiqDeSEbXXYbOYBledNecATx1VxgOMmpwSQu/KRwTQSX3544yLnrLcp71tLLPUmxzInVmWVwZV5i6OzbRucHBzmduY7+rggpdmf+HT/wBtU++ZWvk3P+66b7rv4j1Mw7ZhsNB5iJHFvJyRcoQM1pM9zbdpm9io6TycyxMEceKVbGN0DGloaNb6Add0GoxzFW01NLUO3RsLrcT9Fve6w7155sZjFVTU5/3ZUTOme6ofMMoEnKagi4va1vE8Vo6nYJ0tM6mmr6iVrpGyFz8pdlYPyY4NJse0BayOMNAaBYAWA6ABuAQYDyY1zo5KmhkjfFlcaiKJ/ptiedWnjbma/aKg4BsrS1uIYl5zHnyT83nPZbMZL+iRf0QtrWbMtfXRVokcx8bDEWgAtkYb6O6dMx9nBU83k8dy808VfUQmZ5kc2PK0XJJA67XPigra3C48IraQ0hLWVMvISQE5wQS0B7S7nAgu48FM2n/PWG9k/wC4VYYTsHHFO2pmnmqZW6MdM7MGdbW8d/8Aquu02x3nk0UzaiSB8Ic1ro8t+fa5ud2lx3oNHdecYvgcFZj5iqGZ2eaB9szm84PsDdpB6Srb/wCC1H/29Z4hSMb2HM9X52yrmgfyYi+Tyjmgk79+ungEH3QeTrD4JWTRwEPY4PaeUmNiNxsXWK0yyUGxNQ17XHFatwa4OLSRZwBBynqO7vWtQEREFVtPNlpnD6xa323PsBXbAoctPGPs5vW53xVVtU8vfFAN5N/WOUfzLRMYAABuAt3BB9IiICze00ZjliqG9BAPa3UeIzDuWkUTFaLloXM6bXH3hqPw70EmKQOaHDcQCD1FfSo9la7NGYnekzo6cp/A3HgrxAREQEREBERAREQEREBERAREQEREBERAREQERVm0NfyUJsec7mDv3nuHwQVmG/OK18v0WbuH1W/zFaZVezlByUAuOc/nnv3Dw95VogIiICIiDMYtGaapbUNHNeecOs+kO/eOsLSxSBzQ5puCLg8QVxrqNssZY7cenpB6CFR4DXOhkNLLpY809FzrYdR3hBpEREBERAREQEREBERAREQEREBERAREQEREAlZYfPKvjFH4EA/zH2BS9pMTI+bx6vfobbwD0dp93arDB8NEEQb9I6uPF34DcgnIiICIiAiIgKpx/B+WbnZ+Ubu6Mw+r28FbIgpsAxrlRyb9JG6a6ZgOntHSFcqjxzBC48tDpINSBpmt0j7XvXTBceEvMfzZBpbcHW4cD1ILhERAREQEREBERAREQEREBERAREQFW41jAgZxefRb/MepMYxpsDeLzub8XcAq7B8HdI/zio1J1a0+wkdA4BB22fwkg8vLq92ovvAPSes+wK9REBERAREQEREBERAVPjOACXns5sm++4OtxtuPWrhEGdw/aB0buSqQQRpn/wAXH7w/8rQseCLggg6gjUHsUauw6OZuV7b8DucOwqhdRVNIbxHlI95ba/i3o7Qg1CKnoNp4pNHfJu6/R7nfjZW4N0H6iIgIiICIiAiIgIiq6/aGGLS+d31W6+J3BBaEqhxPaSx5OAZ3nTMNQD9n6x9iiWqaz/pxHtAI97/crvDcIjgHNF3dLz6R/AdQQQMJ2fs7lZzmedbHUA8XcT7Ar1EQEREBERAREQEREBERAREQEREFfX4FDNqW2d9Zuh7+g96qTglTBrBLmH1d37LuatMiDNN2mlj0nhPaLt9+h8VOg2pgdvLm9oPvbdWxF96hzYLA/fE3tAyn9myD6jxeF26VnrAe9dm1TDue3xCq5NlIDuzjsdf3gri7Y2L67/2D8EF2alg3vb4hcZMUhbvlZ6zVUjY2L67/ANj8F2ZslAN+c9rgPcAg6zbT07dzi77oPvNgoD9qnvNoYSTxN3exv4q1hwKBu6Jp7bu/euprGACwAA4DQIM3/RlXUflX5G/V/wDVu/vKsqDZyGLW2d3F2vgNwVo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AutoShape 6" descr="data:image/jpeg;base64,/9j/4AAQSkZJRgABAQAAAQABAAD/2wCEAAkGBhIREBUREhEVFRUWFhcRGBIYGBISEhUUFRcXFxgVEhgXGygfFxkjGhgUHy8gIygpLC0sFh4xNTAqNSYsLCwBCQoKBQUFDQUFDSkYEhgpKSkpKSkpKSkpKSkpKSkpKSkpKSkpKSkpKSkpKSkpKSkpKSkpKSkpKSkpKSkpKSkpKf/AABEIAOEA4QMBIgACEQEDEQH/xAAbAAEAAwEBAQEAAAAAAAAAAAAABAUGAwcCAf/EAE4QAAEDAgMDBwcHCAcIAwAAAAEAAgMEEQUSIQYxURMiQWFxgZEHFDKSobHBIyRCUmJy0TM1Q4KisrPCFTRTc9Lw8RclNlRjdOHiFlWD/8QAFAEBAAAAAAAAAAAAAAAAAAAAAP/EABQRAQAAAAAAAAAAAAAAAAAAAAD/2gAMAwEAAhEDEQA/APcUREBERAREQEREBFHq8QjiF3vA6t5PYBqVSTbVOecsERceJuf2W/ig0a5y1DGek5re0ge9Z4UFbN6cnJjhe3sZ8SusWx7N75HOPVZvvuUFhJj1OP0re67vcFxO09P9c+q78F+x7M04+gT2ud+K7DAqcfom+F/eg4Dain+sfVd+C6s2gpz+lHeHN94X0cDp/wCxb4WXJ+zdOf0duxzh8UE6GrY/0Xtd2EH3LsqCbY+M+i9zT12cPgfauP8ARNZD+Slzjhf4PuPag0qLNx7TSxnLPCR1gFp8Doe4q4osVim9B4v9U6O8CgmIiICIiAiIgIiICIiAiIgIiICIq7FsaZANdXncz4u4BBMqKlsbcz3BoHSf86lZ+fHpZ3cnTMI4v0v266NHbqvmlwqWqdytQSG7w3cbdQ+iOvefatFT0zY25WNDQOgf51QUlHsqL553l7jqRc27zvPsV5BTtYMrGho4AALoiAiIgIiICIiAiIg+ZIg4WcARwIBCpa7ZWN3OiPJu321Lb+8dyvEQZiPFqimIbO0vbuD957ndPYdVf0dcyVuZjrjp4jqI6F2liDgWuAIO8HUFZ2uwB8LuVpiRbezebcB9YdRQaRFU4Pj7ZuY7mycOh33evqVsgIiICIiAiIgIiICIq7GsWEDL73nRo+J6gg5Y5jghGRush3Dflv0n4BRsHwE35afnPPODTrbrdxPV0e5gODm/nE2r3c4A7xf6R6/d7r9AREQEREBERAREQEREBERAREQEREFNjWACX5SPmyDXgHW48D1r4wTHC48jNpINATpmt0H7XvV4qfHsF5UcozSRvdmA6O3gUFwip8AxnlW5H6SN39GYDS/bxVwgIiICIiAiIg5VNQ2Nhe42DRc/+OtZ3CqV1VMaiUc0GzW9FxuHYPae9fWPTunmbTMPTdx69+vUBr2laCmp2xsDGiwaLBB1REQEREBERAREQEREBERAREQEREBERAREQZ3aDDzG4VUWhBu7/F8D/qrjDq5s0YeOnQjg4bwpL2Aggi4OhHEFZiicaSqMRPyb7WPb6J8eaUGoREQEREBR8QqxFE6Q9A0HE7gPGykLObVTF7o6du9xDj3nK34nuQfeytGbOndq55IB6r6nvPuWgXOngDGNYNzQGjuXRAREQEREBERAREQEREBERAREQEREBERAREQFT7T0HKQ5gOcznfq/SHhr3K4X4RdBAwKv5aFrj6Q5ru0dPeLHvVgszgh5CqkgO53o93Ob+yT4LTICIiAs1QDlq97+hl7d3MH8xWhqJcrHO+q0u8BdUex8Xyb3ne51vAX97ig0CIiAudRO2NjnuNmtBcTwa0XJ06guirtov6nUf3Mv8NyD9wfH6eraX08okDTlJFxY2vqHAHcvupxiGOaOB8gEkubIyzruyi5sQLCw4ry3Y6Q4eKOsv83qw6nn4MlbJII5DwFh4B/Fafaf894b2T/uFBsqurZEwySPaxjdS5xDWjtJWeZ5TMNLsvnTb7rlsob6xbZVWPw+f4vFRSXMEEXnL49we8mwDuI5zO4u4rYzYRA+PkXQxmO1smVuW3ULadyCRFK1zQ5pDmkXDgQQQdxBG8L7WG2FJpaysw3MTHEWzQ3Ny1kliW3/AFmd9z0rcoIVHjEMsssMcgc+EgSNs4Fpde17ix3Hco8G1FK+oNK2YGYFwMdnA3aLkXIsbDrWc2M/OmK/fh90iylVC5lZX1sYu+kq4ZrDeYnGRsrewi3cCg9eqalsbHSPcGtY0vc47g1ouSe5RMGx+nq2udTyCQNOUkBwsbXtzgOghZ/bqt5eCnpIXXNa9jQ4f2As+R46suXuJUXyWxNZ58xos1tZI0Dg1ugHgAg12K4vDTR8rPIGMBDcxudToBYAkrtR1bJY2yxuDmPaHtcNxadQVjdqWCuxOmoDzoogaucdB+ixp8fCRdfJzO6IVGHyG7qWUht95heS5h95/WCDVV+IxQMMk0jY2D6TiGi/DrPUs+3ynYYXZfOh2lkwb4lllVNpG4jjMzZxngomsayI6sMrxcucNx3O9Vq1tc+kjaI5jAxpGjH8k1pA4NdoQglQV0b4+VY9rmWLs7SHNIG+xCz/APtLwz/m2erL/hU+ipqaOlkbS5OTtIbRuDmBzgS4CxIGpvbousFsDtThkFBHHUvjEoLyQ6Nz3WL3FtyGG+hHSg9CwXaWmrM/m8wkyZc1g4WzXt6QG/K7wVmqfZ3GqOpDzSOY4NIDy1hZqQSL3aL9KuEBERBmtpm8nNFOONj+qb+0EjuWkBvqqnamDNTk/Vc13tyn3qVgs2enjP2QO9vN+CCaiIgr8ektTSH7NvWIHxXLZmO1MzrLj+0fwX5tOfmzu1o/aC74ELU0f3QfHVBPREQFXbRf1Oo/uZf4blYrnUQNkY5jhdrgWkcWuFiNOooMVsngrKvAY6d+57JADvyuEry1w7DYrNYRi0kuJYdDPcT0xnppL9OVhyuv03aN/Ta/SvVcOw6OnibDCzIxt8rRcgXJJ3m+8lRH7M0xqRVmFvLj9JdwOjcu4Gx5um5Bl8fm8wxiKtkuIJ4vNnybwx4NwXcBzWdwdwWxmxeBkfLOmjEdr58zctuo317l1q6RkrDHIxr2O0LXAOae0FZ1nkzw0OzeatvvsXSlvql1kFdsKDVVlZiWUiOUthhuLFzI7Aut+qzvuOhblfEUTWtDWtDWgWDQAAANwAG4L7QYfYz86Yr9+H3SLnsjTNlrsXjeLtfIxjhxa4TAjwK19Hg8MUss0cYa+YgyOu4lxbe17mw3nclFg8MMksscYa+Yh0jruOYi9ibmw3ndxQZDYnZWqiqA+rAy00Rpac5muzNL3EyWBNjls3W2hA6F++TmZrP6Re42a2smcT0AC5JPct2qyLZumbHNG2IBs7nPlAL+eX+kSb3F+qyDA7LU2JVD58RpnU7BUvIHLCRz8kZLWhuUaAbuvIusjayhxOCrrHQltR80e6EPa3W2QvzDffLrwYV6LQ0McMbYomhrGDK1ovYDvXHFsHhqo+TnjD2XDrEkWcL2IIIIOp8UGObVtw7GZnTnJDWtY5kp0YJWCxa47hvd6zVpMZwuhqQ2WpbC8NByveW5Q02Jsb2toFY1+GxTxmKaNsjD9FwzDt16eves+zyY4YHZvNR2F8pb4F1kFR5LvzVNb+0m/cavvyYSU4wyLlDFmvJfMY835R1r31W2hoo2R8kxjWstlDGgNaAegAbln/8AZphn/KM9aX/EgvqOWE3ERjPSQws7r5VJVTguy1LRlzqeFsZeAHEFxuBcj0ieJVsgIiIImLR5oJB9h3sF1B2UkvT24OcPcfirSqbdjh9kj2FUuxrvkXj7f8rUF+iIgqdqB82d2t/eC74Gfm0X3QvnaBl6aTsB8CD8F8bNvvTM6sw8HFBaIiICIoWNYo2mp5Z3bo2F9uJA0b3mw70E1F5RsjHLRVVLUTOJGIsfyl+iZzy+PxDmeu5Xu1fzPE6WvGkcvzOY7hzvQc73/wD5BBukUXFMQbBDJM/0Y2OeevKL2HWd3est5OaUx0clbObPqXvqnuPQzUjutmd2OQbNF4/Q1Usc0WNvJDJ6p8T2nc2ncMjCezK71Gr0/aL+p1H9zL/DcgsUWE2a/wCHT/21T75la+Tf81033XfxHoNMiLyzbOCWvq6kwuIGHwhzSOmozB7gOvK1w7WBB6ml1XbP4uKqliqB+kYHEcHbnN7nAjuXn+B7LUtbiGI+ctLsk/Ns97LZjJf0SL+iEHqKLziko20OL09NRTPdHKx5mpy8yNYGgkO19E3tv10+1ZWG0/56w3sn/cKDboi83xnBIavHjFUNLmeaB9g5zOcH2GrSD0lB6RdFlaLycYdFIyVkbg9jmyNPKymzmkEaF2uoC1SAiIg51Jsxx+yfcqPY0fJP+/8AyhW2KSZYJD9h3uKr9kmWp78XuPhYfBBdIiIONXDnjcz6zS3xFlTbHzXic3pa6/c4D4gq/Wawn5Gtki6HXI/fHsJQaVERAWA8qdc5/IUEbHyOlfyr42em6KPXKO03N/8Aprfqlh2YaK99c6RznujELWEDLG0Wvl6bmx9YoMTthitTVUnJjC6mExubMyXmkRmPpsBuy5h4LR4hGMWwfM0c6SISNHCZm9o/XDm9hWsLbqn2X2abQxviZI5zHSOka1wHyYdbmttvGnvQYXEdoXYhh9DRtceVqXiKXiGwEZ3O7ea/sBV95SK3kKBtJA055y2ljY3fkFrho6dMrP11NwbYCCmrZKxrnEvzlsZDQyMyG7i22vEdhKnVuzLZq2GsfI48i0tZFYZA517vJ331HqhBja+unkw80AwiqDeSEbXXYbOYBledNecATx1VxgOMmpwSQu/KRwTQSX3544yLnrLcp71tLLPUmxzInVmWVwZV5i6OzbRucHBzmduY7+rggpdmf+HT/wBtU++ZWvk3P+66b7rv4j1Mw7ZhsNB5iJHFvJyRcoQM1pM9zbdpm9io6TycyxMEceKVbGN0DGloaNb6Add0GoxzFW01NLUO3RsLrcT9Fve6w7155sZjFVTU5/3ZUTOme6ofMMoEnKagi4va1vE8Vo6nYJ0tM6mmr6iVrpGyFz8pdlYPyY4NJse0BayOMNAaBYAWA6ABuAQYDyY1zo5KmhkjfFlcaiKJ/ptiedWnjbma/aKg4BsrS1uIYl5zHnyT83nPZbMZL+iRf0QtrWbMtfXRVokcx8bDEWgAtkYb6O6dMx9nBU83k8dy808VfUQmZ5kc2PK0XJJA67XPigra3C48IraQ0hLWVMvISQE5wQS0B7S7nAgu48FM2n/PWG9k/wC4VYYTsHHFO2pmnmqZW6MdM7MGdbW8d/8Aquu02x3nk0UzaiSB8Ic1ro8t+fa5ud2lx3oNHdecYvgcFZj5iqGZ2eaB9szm84PsDdpB6Srb/wCC1H/29Z4hSMb2HM9X52yrmgfyYi+Tyjmgk79+ungEH3QeTrD4JWTRwEPY4PaeUmNiNxsXWK0yyUGxNQ17XHFatwa4OLSRZwBBynqO7vWtQEREFVtPNlpnD6xa323PsBXbAoctPGPs5vW53xVVtU8vfFAN5N/WOUfzLRMYAABuAt3BB9IiICze00ZjliqG9BAPa3UeIzDuWkUTFaLloXM6bXH3hqPw70EmKQOaHDcQCD1FfSo9la7NGYnekzo6cp/A3HgrxAREQEREBERAREQEREBERAREQEREBERAREQERVm0NfyUJsec7mDv3nuHwQVmG/OK18v0WbuH1W/zFaZVezlByUAuOc/nnv3Dw95VogIiICIiDMYtGaapbUNHNeecOs+kO/eOsLSxSBzQ5puCLg8QVxrqNssZY7cenpB6CFR4DXOhkNLLpY809FzrYdR3hBpEREBERAREQEREBERAREQEREBERAREQEREAlZYfPKvjFH4EA/zH2BS9pMTI+bx6vfobbwD0dp93arDB8NEEQb9I6uPF34DcgnIiICIiAiIgKpx/B+WbnZ+Ubu6Mw+r28FbIgpsAxrlRyb9JG6a6ZgOntHSFcqjxzBC48tDpINSBpmt0j7XvXTBceEvMfzZBpbcHW4cD1ILhERAREQEREBERAREQEREBERAREQFW41jAgZxefRb/MepMYxpsDeLzub8XcAq7B8HdI/zio1J1a0+wkdA4BB22fwkg8vLq92ovvAPSes+wK9REBERAREQEREBERAVPjOACXns5sm++4OtxtuPWrhEGdw/aB0buSqQQRpn/wAXH7w/8rQseCLggg6gjUHsUauw6OZuV7b8DucOwqhdRVNIbxHlI95ba/i3o7Qg1CKnoNp4pNHfJu6/R7nfjZW4N0H6iIgIiICIiAiIgIiq6/aGGLS+d31W6+J3BBaEqhxPaSx5OAZ3nTMNQD9n6x9iiWqaz/pxHtAI97/crvDcIjgHNF3dLz6R/AdQQQMJ2fs7lZzmedbHUA8XcT7Ar1EQEREBERAREQEREBERAREQEREFfX4FDNqW2d9Zuh7+g96qTglTBrBLmH1d37LuatMiDNN2mlj0nhPaLt9+h8VOg2pgdvLm9oPvbdWxF96hzYLA/fE3tAyn9myD6jxeF26VnrAe9dm1TDue3xCq5NlIDuzjsdf3gri7Y2L67/2D8EF2alg3vb4hcZMUhbvlZ6zVUjY2L67/ANj8F2ZslAN+c9rgPcAg6zbT07dzi77oPvNgoD9qnvNoYSTxN3exv4q1hwKBu6Jp7bu/euprGACwAA4DQIM3/RlXUflX5G/V/wDVu/vKsqDZyGLW2d3F2vgNwVo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869" y="3962400"/>
            <a:ext cx="1863762" cy="2400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</TotalTime>
  <Words>224</Words>
  <Application>Microsoft Macintosh PowerPoint</Application>
  <PresentationFormat>On-screen Show (4:3)</PresentationFormat>
  <Paragraphs>78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Facebook</vt:lpstr>
      <vt:lpstr>Facebook</vt:lpstr>
      <vt:lpstr>Facebook</vt:lpstr>
      <vt:lpstr>Facebook</vt:lpstr>
    </vt:vector>
  </TitlesOfParts>
  <Company>Frisco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Profile</dc:title>
  <dc:creator>FriscoISD</dc:creator>
  <cp:lastModifiedBy>Michele Bambury</cp:lastModifiedBy>
  <cp:revision>104</cp:revision>
  <dcterms:created xsi:type="dcterms:W3CDTF">2009-03-30T18:09:43Z</dcterms:created>
  <dcterms:modified xsi:type="dcterms:W3CDTF">2013-12-21T12:09:04Z</dcterms:modified>
</cp:coreProperties>
</file>