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3C4E-3FCF-1148-9404-9EB4C46A489E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312C-C42C-994D-A46E-779D1B73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SCN097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3" r="20088" b="13341"/>
          <a:stretch/>
        </p:blipFill>
        <p:spPr>
          <a:xfrm>
            <a:off x="1" y="3878965"/>
            <a:ext cx="3425788" cy="2241509"/>
          </a:xfrm>
          <a:prstGeom prst="rect">
            <a:avLst/>
          </a:prstGeom>
        </p:spPr>
      </p:pic>
      <p:pic>
        <p:nvPicPr>
          <p:cNvPr id="5" name="Picture 4" descr="OBX (12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693" b="-5028"/>
          <a:stretch/>
        </p:blipFill>
        <p:spPr>
          <a:xfrm>
            <a:off x="3421935" y="2190153"/>
            <a:ext cx="5722065" cy="4808401"/>
          </a:xfrm>
          <a:prstGeom prst="rect">
            <a:avLst/>
          </a:prstGeom>
        </p:spPr>
      </p:pic>
      <p:pic>
        <p:nvPicPr>
          <p:cNvPr id="8" name="Picture 7" descr="IMG100209-14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21840" r="21936" b="9314"/>
          <a:stretch/>
        </p:blipFill>
        <p:spPr>
          <a:xfrm>
            <a:off x="2977085" y="1511"/>
            <a:ext cx="2428304" cy="2184696"/>
          </a:xfrm>
          <a:prstGeom prst="rect">
            <a:avLst/>
          </a:prstGeom>
        </p:spPr>
      </p:pic>
      <p:pic>
        <p:nvPicPr>
          <p:cNvPr id="11" name="Picture 10" descr="DSCF678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1511"/>
            <a:ext cx="2918189" cy="2188642"/>
          </a:xfrm>
          <a:prstGeom prst="rect">
            <a:avLst/>
          </a:prstGeom>
        </p:spPr>
      </p:pic>
      <p:pic>
        <p:nvPicPr>
          <p:cNvPr id="13" name="Picture 12" descr="cuckoo4_30_11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t="24240" r="19956"/>
          <a:stretch/>
        </p:blipFill>
        <p:spPr>
          <a:xfrm>
            <a:off x="4927" y="493448"/>
            <a:ext cx="2972158" cy="33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100209-15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3336" r="8077" b="13336"/>
          <a:stretch/>
        </p:blipFill>
        <p:spPr>
          <a:xfrm>
            <a:off x="5025188" y="2229325"/>
            <a:ext cx="2621838" cy="1989852"/>
          </a:xfrm>
        </p:spPr>
      </p:pic>
      <p:pic>
        <p:nvPicPr>
          <p:cNvPr id="7" name="Picture 6" descr="DSCN10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9486" cy="3981308"/>
          </a:xfrm>
          <a:prstGeom prst="rect">
            <a:avLst/>
          </a:prstGeom>
        </p:spPr>
      </p:pic>
      <p:pic>
        <p:nvPicPr>
          <p:cNvPr id="8" name="Picture 7" descr="DSCN10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307"/>
            <a:ext cx="5025188" cy="2861532"/>
          </a:xfrm>
          <a:prstGeom prst="rect">
            <a:avLst/>
          </a:prstGeom>
        </p:spPr>
      </p:pic>
      <p:pic>
        <p:nvPicPr>
          <p:cNvPr id="11" name="Picture 10" descr="IMG_049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86" y="1"/>
            <a:ext cx="3386083" cy="2257389"/>
          </a:xfrm>
          <a:prstGeom prst="rect">
            <a:avLst/>
          </a:prstGeom>
        </p:spPr>
      </p:pic>
      <p:pic>
        <p:nvPicPr>
          <p:cNvPr id="12" name="Picture 11" descr="IMG_065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13" y="0"/>
            <a:ext cx="3382788" cy="2257390"/>
          </a:xfrm>
          <a:prstGeom prst="rect">
            <a:avLst/>
          </a:prstGeom>
        </p:spPr>
      </p:pic>
      <p:pic>
        <p:nvPicPr>
          <p:cNvPr id="13" name="Picture 12" descr="DSCF132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69" y="4219177"/>
            <a:ext cx="3518431" cy="26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Black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Bambury</dc:creator>
  <cp:lastModifiedBy>Michele Bambury</cp:lastModifiedBy>
  <cp:revision>4</cp:revision>
  <dcterms:created xsi:type="dcterms:W3CDTF">2013-09-17T11:52:25Z</dcterms:created>
  <dcterms:modified xsi:type="dcterms:W3CDTF">2013-09-17T11:59:32Z</dcterms:modified>
</cp:coreProperties>
</file>