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8FE6-E509-AA43-AB42-57F7227A0D21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A901-9C39-0B48-A55A-9BAD3F65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B3B4-AFE9-7C45-96E3-E57C5137B5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9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C12E-F0FD-4942-83BF-B264FF1BCE4C}" type="datetimeFigureOut">
              <a:rPr lang="en-US" smtClean="0"/>
              <a:t>9/17/13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996E-EE84-844F-AAAD-FB6F26CC1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Education and Experience</a:t>
            </a:r>
            <a:endParaRPr lang="en-US" dirty="0"/>
          </a:p>
        </p:txBody>
      </p:sp>
      <p:pic>
        <p:nvPicPr>
          <p:cNvPr id="4" name="Content Placeholder 3" descr="SUNY-Buffalo-Log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>
            <a:fillRect/>
          </a:stretch>
        </p:blipFill>
        <p:spPr>
          <a:xfrm>
            <a:off x="866137" y="1718039"/>
            <a:ext cx="2910564" cy="1600698"/>
          </a:xfrm>
        </p:spPr>
      </p:pic>
      <p:pic>
        <p:nvPicPr>
          <p:cNvPr id="5" name="Picture 4" descr="ub-campus-across-the-pond-don-niem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22" y="1232972"/>
            <a:ext cx="3482128" cy="2315615"/>
          </a:xfrm>
          <a:prstGeom prst="rect">
            <a:avLst/>
          </a:prstGeom>
        </p:spPr>
      </p:pic>
      <p:pic>
        <p:nvPicPr>
          <p:cNvPr id="6" name="Picture 5" descr="LCHS Photo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r="22667" b="32004"/>
          <a:stretch/>
        </p:blipFill>
        <p:spPr>
          <a:xfrm>
            <a:off x="457200" y="3841457"/>
            <a:ext cx="3482128" cy="2521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6943" y="1232972"/>
            <a:ext cx="140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1985-1989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9311" y="6062623"/>
            <a:ext cx="137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1994-1998</a:t>
            </a:r>
            <a:endParaRPr lang="en-US" dirty="0"/>
          </a:p>
        </p:txBody>
      </p:sp>
      <p:pic>
        <p:nvPicPr>
          <p:cNvPr id="11" name="Picture 10" descr="CHS Logo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54" y="3779272"/>
            <a:ext cx="2301361" cy="2301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95991" y="6117242"/>
            <a:ext cx="135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6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79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Heart of Scientific Investigation</a:t>
            </a:r>
            <a:endParaRPr lang="en-US" dirty="0"/>
          </a:p>
        </p:txBody>
      </p:sp>
      <p:pic>
        <p:nvPicPr>
          <p:cNvPr id="12" name="Content Placeholder 11" descr="IMG100209-13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836488" y="1992106"/>
            <a:ext cx="4063221" cy="2234615"/>
          </a:xfrm>
        </p:spPr>
      </p:pic>
      <p:pic>
        <p:nvPicPr>
          <p:cNvPr id="6" name="Picture 5" descr="Carter Mtn Emily's Friends (14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2" r="8453" b="13471"/>
          <a:stretch/>
        </p:blipFill>
        <p:spPr>
          <a:xfrm>
            <a:off x="3508372" y="4226721"/>
            <a:ext cx="2565953" cy="2631279"/>
          </a:xfrm>
          <a:prstGeom prst="rect">
            <a:avLst/>
          </a:prstGeom>
        </p:spPr>
      </p:pic>
      <p:pic>
        <p:nvPicPr>
          <p:cNvPr id="7" name="Picture 6" descr="15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26721"/>
            <a:ext cx="3508373" cy="2631279"/>
          </a:xfrm>
          <a:prstGeom prst="rect">
            <a:avLst/>
          </a:prstGeom>
        </p:spPr>
      </p:pic>
      <p:pic>
        <p:nvPicPr>
          <p:cNvPr id="13" name="Picture 12" descr="IMG_09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09" y="702490"/>
            <a:ext cx="4244291" cy="2829527"/>
          </a:xfrm>
          <a:prstGeom prst="rect">
            <a:avLst/>
          </a:prstGeom>
        </p:spPr>
      </p:pic>
      <p:pic>
        <p:nvPicPr>
          <p:cNvPr id="15" name="Picture 14" descr="young lives 04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5" y="3532017"/>
            <a:ext cx="3069676" cy="23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</TotalTime>
  <Words>19</Words>
  <Application>Microsoft Macintosh PowerPoint</Application>
  <PresentationFormat>On-screen Show (4:3)</PresentationFormat>
  <Paragraphs>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Black</vt:lpstr>
      <vt:lpstr>My Education and Experience</vt:lpstr>
      <vt:lpstr>The Heart of Scientific Investigation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Education and Experience</dc:title>
  <dc:creator>Michele Bambury</dc:creator>
  <cp:lastModifiedBy>Michele Bambury</cp:lastModifiedBy>
  <cp:revision>2</cp:revision>
  <dcterms:created xsi:type="dcterms:W3CDTF">2013-09-17T11:49:54Z</dcterms:created>
  <dcterms:modified xsi:type="dcterms:W3CDTF">2013-09-17T11:54:06Z</dcterms:modified>
</cp:coreProperties>
</file>