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19" autoAdjust="0"/>
  </p:normalViewPr>
  <p:slideViewPr>
    <p:cSldViewPr snapToGrid="0" snapToObjects="1">
      <p:cViewPr varScale="1">
        <p:scale>
          <a:sx n="94" d="100"/>
          <a:sy n="94" d="100"/>
        </p:scale>
        <p:origin x="-2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8F9B-E2AC-844C-8C50-1CAF18E18E6F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6B3B4-AFE9-7C45-96E3-E57C513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03931" y="-2583000"/>
            <a:ext cx="4984224" cy="763108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4" y="1219647"/>
            <a:ext cx="3399984" cy="2266656"/>
          </a:xfrm>
        </p:spPr>
      </p:pic>
      <p:pic>
        <p:nvPicPr>
          <p:cNvPr id="5" name="Content Placeholder 5" descr="IMG_10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21453" r="19755" b="13025"/>
          <a:stretch/>
        </p:blipFill>
        <p:spPr>
          <a:xfrm>
            <a:off x="4674502" y="1219646"/>
            <a:ext cx="3386540" cy="2266656"/>
          </a:xfrm>
          <a:prstGeom prst="rect">
            <a:avLst/>
          </a:prstGeom>
        </p:spPr>
      </p:pic>
      <p:pic>
        <p:nvPicPr>
          <p:cNvPr id="6" name="Picture 5" descr="IMG_1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1" y="3760839"/>
            <a:ext cx="3780385" cy="2520256"/>
          </a:xfrm>
          <a:prstGeom prst="rect">
            <a:avLst/>
          </a:prstGeom>
        </p:spPr>
      </p:pic>
      <p:pic>
        <p:nvPicPr>
          <p:cNvPr id="7" name="Picture 6" descr="IMG_00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7" y="3760839"/>
            <a:ext cx="1949495" cy="2924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8881" y="3116970"/>
            <a:ext cx="25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Emily &amp; Elizabeth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1178" y="5540754"/>
            <a:ext cx="1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Rosey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7375" y="6281095"/>
            <a:ext cx="10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914" y="3116971"/>
            <a:ext cx="293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 and 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7803" y="283709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My Family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023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18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of The Things We Like To Do</a:t>
            </a:r>
            <a:endParaRPr lang="en-US" dirty="0"/>
          </a:p>
        </p:txBody>
      </p:sp>
      <p:pic>
        <p:nvPicPr>
          <p:cNvPr id="5" name="Picture 4" descr="IMG_04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9" y="1436669"/>
            <a:ext cx="2881596" cy="2161197"/>
          </a:xfrm>
          <a:prstGeom prst="rect">
            <a:avLst/>
          </a:prstGeom>
        </p:spPr>
      </p:pic>
      <p:pic>
        <p:nvPicPr>
          <p:cNvPr id="6" name="Picture 5" descr="IMG_00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0" y="142340"/>
            <a:ext cx="2086166" cy="2781556"/>
          </a:xfrm>
          <a:prstGeom prst="rect">
            <a:avLst/>
          </a:prstGeom>
        </p:spPr>
      </p:pic>
      <p:pic>
        <p:nvPicPr>
          <p:cNvPr id="7" name="Picture 6" descr="Camping at Putnam Pond (5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9" y="4131508"/>
            <a:ext cx="1947827" cy="2597102"/>
          </a:xfrm>
          <a:prstGeom prst="rect">
            <a:avLst/>
          </a:prstGeom>
        </p:spPr>
      </p:pic>
      <p:pic>
        <p:nvPicPr>
          <p:cNvPr id="10" name="Content Placeholder 9" descr="DSCF6791.jpg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24797" r="22850" b="16578"/>
          <a:stretch/>
        </p:blipFill>
        <p:spPr>
          <a:xfrm>
            <a:off x="6442156" y="4514207"/>
            <a:ext cx="2544110" cy="2214403"/>
          </a:xfrm>
        </p:spPr>
      </p:pic>
      <p:sp>
        <p:nvSpPr>
          <p:cNvPr id="13" name="TextBox 12"/>
          <p:cNvSpPr txBox="1"/>
          <p:nvPr/>
        </p:nvSpPr>
        <p:spPr>
          <a:xfrm>
            <a:off x="7000527" y="2983367"/>
            <a:ext cx="188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Dress up for Halloween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4758" y="2504109"/>
            <a:ext cx="162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 to the beach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779" y="3684995"/>
            <a:ext cx="182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Skji</a:t>
            </a:r>
            <a:r>
              <a:rPr lang="en-US" sz="1200" dirty="0" smtClean="0"/>
              <a:t> and Snowboard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394389" y="4131508"/>
            <a:ext cx="591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5937" y="6451611"/>
            <a:ext cx="23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Camp, fish, and hike</a:t>
            </a:r>
            <a:endParaRPr lang="en-US" sz="1200" dirty="0"/>
          </a:p>
        </p:txBody>
      </p:sp>
      <p:pic>
        <p:nvPicPr>
          <p:cNvPr id="4" name="Picture 3" descr="OBX (37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72" y="2863330"/>
            <a:ext cx="3202408" cy="24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8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912</TotalTime>
  <Words>39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Black</vt:lpstr>
      <vt:lpstr>My Family</vt:lpstr>
      <vt:lpstr>Some of The Things We Like To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Bambury</dc:creator>
  <cp:lastModifiedBy>Michele Bambury</cp:lastModifiedBy>
  <cp:revision>16</cp:revision>
  <dcterms:created xsi:type="dcterms:W3CDTF">2013-09-05T11:02:05Z</dcterms:created>
  <dcterms:modified xsi:type="dcterms:W3CDTF">2013-09-17T11:52:12Z</dcterms:modified>
</cp:coreProperties>
</file>