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9" r:id="rId4"/>
    <p:sldId id="260" r:id="rId5"/>
    <p:sldId id="257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F3"/>
    <a:srgbClr val="BFC4D7"/>
    <a:srgbClr val="D9DCE7"/>
    <a:srgbClr val="CBCFDF"/>
    <a:srgbClr val="3333CC"/>
    <a:srgbClr val="3333FF"/>
    <a:srgbClr val="343434"/>
    <a:srgbClr val="565656"/>
    <a:srgbClr val="95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00" autoAdjust="0"/>
  </p:normalViewPr>
  <p:slideViewPr>
    <p:cSldViewPr>
      <p:cViewPr>
        <p:scale>
          <a:sx n="100" d="100"/>
          <a:sy n="100" d="100"/>
        </p:scale>
        <p:origin x="-2104" y="1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tags" Target="tags/tag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796CF4-79A7-402F-92C1-641673431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7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9F27B-03A7-4670-8F4C-FF33DAE17AA6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80F6-008F-4DC2-961D-E736410C833C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80F6-008F-4DC2-961D-E736410C833C}" type="slidenum">
              <a:rPr lang="en-US"/>
              <a:pPr/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80F6-008F-4DC2-961D-E736410C833C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C3CDF-4DAF-4164-A203-3B59D4EB32BA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2DC4-2900-476D-9C59-812CCBB12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AB02-C1EB-43F2-B511-6EB772DAA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4496-A006-4524-A08F-18D349406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9AB4-F85D-4591-B792-E3B8A59CE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A5F9-14A4-417C-92D5-3D4CCCFE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A87F-6E37-4F6E-8C9B-59D570A6C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374A-012D-456F-823A-16B964553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9701-101E-4636-814D-0B8A118C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66B1-6856-4D2B-9609-07DFD0F73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A6B1-408F-43CB-9FA3-9E8D912AB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3ADE-1E66-43EE-97B6-02BA35F6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6B49FF-A365-4E12-A715-310FB6BF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5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File:George_Percy.jpg" TargetMode="External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10" Type="http://schemas.openxmlformats.org/officeDocument/2006/relationships/image" Target="../media/image7.jpeg"/><Relationship Id="rId11" Type="http://schemas.openxmlformats.org/officeDocument/2006/relationships/hyperlink" Target="http://www.owen.org/wp-content/uploads/King.Charles.I.1628.AD-1.jpg" TargetMode="External"/><Relationship Id="rId12" Type="http://schemas.openxmlformats.org/officeDocument/2006/relationships/image" Target="../media/image8.jpe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jpe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slide5.xml"/><Relationship Id="rId4" Type="http://schemas.openxmlformats.org/officeDocument/2006/relationships/slide" Target="slide1.xml"/><Relationship Id="rId5" Type="http://schemas.openxmlformats.org/officeDocument/2006/relationships/image" Target="../media/image1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owen.org/wp-content/uploads/King.Charles.I.1628.AD-1.jpg" TargetMode="External"/><Relationship Id="rId20" Type="http://schemas.openxmlformats.org/officeDocument/2006/relationships/image" Target="../media/image30.jpeg"/><Relationship Id="rId21" Type="http://schemas.openxmlformats.org/officeDocument/2006/relationships/image" Target="../media/image31.pn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slide5.xml"/><Relationship Id="rId4" Type="http://schemas.openxmlformats.org/officeDocument/2006/relationships/image" Target="../media/image1.jpeg"/><Relationship Id="rId5" Type="http://schemas.openxmlformats.org/officeDocument/2006/relationships/hyperlink" Target="http://en.wikipedia.org/wiki/File:George_Percy.jpg" TargetMode="External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slide5.xml"/><Relationship Id="rId4" Type="http://schemas.openxmlformats.org/officeDocument/2006/relationships/image" Target="../media/image1.jpeg"/><Relationship Id="rId5" Type="http://schemas.openxmlformats.org/officeDocument/2006/relationships/image" Target="../media/image5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hyperlink" Target="http://en.wikipedia.org/wiki/File:George_Percy.jpg" TargetMode="External"/><Relationship Id="rId9" Type="http://schemas.openxmlformats.org/officeDocument/2006/relationships/image" Target="../media/image34.jpeg"/><Relationship Id="rId1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jpe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slide2.xml"/><Relationship Id="rId4" Type="http://schemas.openxmlformats.org/officeDocument/2006/relationships/slide" Target="slide1.xml"/><Relationship Id="rId5" Type="http://schemas.openxmlformats.org/officeDocument/2006/relationships/image" Target="../media/image40.gif"/><Relationship Id="rId6" Type="http://schemas.openxmlformats.org/officeDocument/2006/relationships/image" Target="../media/image41.jpe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28575" y="381000"/>
            <a:ext cx="9144000" cy="22098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5334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 smtClean="0"/>
              <a:t>Name</a:t>
            </a:r>
            <a:endParaRPr lang="en-US" sz="1000" dirty="0" smtClean="0"/>
          </a:p>
        </p:txBody>
      </p:sp>
      <p:sp>
        <p:nvSpPr>
          <p:cNvPr id="3080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3081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3093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rgbClr val="D9DCE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accent2"/>
                </a:solidFill>
              </a:rPr>
              <a:t>Wall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3095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24275" y="1109479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981200" y="2542401"/>
            <a:ext cx="49530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2133600" y="16002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Information</a:t>
            </a:r>
            <a:endParaRPr lang="en-US" sz="1200" b="1" dirty="0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52400" y="25908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Info</a:t>
            </a:r>
            <a:endParaRPr lang="en-US" sz="900" dirty="0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52400" y="2819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Photos</a:t>
            </a: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3124200" y="1752600"/>
            <a:ext cx="32766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2476500" y="1943851"/>
            <a:ext cx="6172200" cy="1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		</a:t>
            </a:r>
            <a:endParaRPr lang="en-US" sz="1100" dirty="0" smtClean="0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1752600" y="3429000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Contact Information</a:t>
            </a:r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3810000" y="4953000"/>
            <a:ext cx="2667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1752600" y="3810000"/>
            <a:ext cx="4800600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Address:</a:t>
            </a:r>
            <a:r>
              <a:rPr lang="en-US" sz="1100" dirty="0">
                <a:solidFill>
                  <a:srgbClr val="959EBD"/>
                </a:solidFill>
              </a:rPr>
              <a:t> </a:t>
            </a:r>
            <a:r>
              <a:rPr lang="en-US" sz="1100" dirty="0" smtClean="0">
                <a:solidFill>
                  <a:srgbClr val="959EBD"/>
                </a:solidFill>
              </a:rPr>
              <a:t> </a:t>
            </a:r>
            <a:r>
              <a:rPr lang="en-US" sz="1100" dirty="0" smtClean="0"/>
              <a:t>90000 Downy Tree, </a:t>
            </a:r>
            <a:r>
              <a:rPr lang="en-US" sz="1100" dirty="0" err="1" smtClean="0"/>
              <a:t>Tabla</a:t>
            </a:r>
            <a:r>
              <a:rPr lang="en-US" sz="1100" dirty="0" smtClean="0"/>
              <a:t>, </a:t>
            </a:r>
            <a:r>
              <a:rPr lang="en-US" sz="1100" smtClean="0"/>
              <a:t>South Africa ,  290087</a:t>
            </a:r>
          </a:p>
          <a:p>
            <a:pPr>
              <a:spcBef>
                <a:spcPct val="50000"/>
              </a:spcBef>
            </a:pPr>
            <a:endParaRPr lang="en-US" sz="1100" dirty="0"/>
          </a:p>
        </p:txBody>
      </p:sp>
      <p:pic>
        <p:nvPicPr>
          <p:cNvPr id="44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2400" y="731654"/>
            <a:ext cx="1384300" cy="1384300"/>
          </a:xfrm>
          <a:prstGeom prst="rect">
            <a:avLst/>
          </a:prstGeom>
          <a:noFill/>
        </p:spPr>
      </p:pic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152400" y="2362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Wall</a:t>
            </a:r>
            <a:endParaRPr lang="en-US" sz="900" dirty="0"/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152400" y="30480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Friends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1752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7414"/>
            <a:ext cx="7086600" cy="268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188119" y="1676400"/>
            <a:ext cx="8889207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 smtClean="0"/>
              <a:t>Name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205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2067" name="Text Box 22"/>
          <p:cNvSpPr txBox="1">
            <a:spLocks noChangeArrowheads="1"/>
          </p:cNvSpPr>
          <p:nvPr/>
        </p:nvSpPr>
        <p:spPr bwMode="auto">
          <a:xfrm>
            <a:off x="2209800" y="2178050"/>
            <a:ext cx="8382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Wall</a:t>
            </a:r>
          </a:p>
        </p:txBody>
      </p:sp>
      <p:sp>
        <p:nvSpPr>
          <p:cNvPr id="2068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01890" y="217805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Info</a:t>
            </a:r>
          </a:p>
        </p:txBody>
      </p:sp>
      <p:sp>
        <p:nvSpPr>
          <p:cNvPr id="2069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009072" y="21844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Photos</a:t>
            </a:r>
          </a:p>
        </p:txBody>
      </p:sp>
      <p:sp>
        <p:nvSpPr>
          <p:cNvPr id="2073" name="Text Box 28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3276600" y="3215481"/>
            <a:ext cx="495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2075" name="Text Box 30"/>
          <p:cNvSpPr txBox="1">
            <a:spLocks noChangeArrowheads="1"/>
          </p:cNvSpPr>
          <p:nvPr/>
        </p:nvSpPr>
        <p:spPr bwMode="auto">
          <a:xfrm>
            <a:off x="1828800" y="2460625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343434"/>
                </a:solidFill>
              </a:rPr>
              <a:t>Update status</a:t>
            </a:r>
            <a:endParaRPr lang="en-US" sz="1000" dirty="0">
              <a:solidFill>
                <a:srgbClr val="343434"/>
              </a:solidFill>
            </a:endParaRPr>
          </a:p>
        </p:txBody>
      </p:sp>
      <p:sp>
        <p:nvSpPr>
          <p:cNvPr id="2076" name="Text Box 31"/>
          <p:cNvSpPr txBox="1">
            <a:spLocks noChangeArrowheads="1"/>
          </p:cNvSpPr>
          <p:nvPr/>
        </p:nvSpPr>
        <p:spPr bwMode="auto">
          <a:xfrm>
            <a:off x="8229600" y="2338387"/>
            <a:ext cx="685800" cy="244475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Share</a:t>
            </a:r>
          </a:p>
        </p:txBody>
      </p:sp>
      <p:sp>
        <p:nvSpPr>
          <p:cNvPr id="2077" name="Text Box 33"/>
          <p:cNvSpPr txBox="1">
            <a:spLocks noChangeArrowheads="1"/>
          </p:cNvSpPr>
          <p:nvPr/>
        </p:nvSpPr>
        <p:spPr bwMode="auto">
          <a:xfrm>
            <a:off x="152400" y="26670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Info</a:t>
            </a:r>
            <a:endParaRPr lang="en-US" sz="900" dirty="0"/>
          </a:p>
        </p:txBody>
      </p:sp>
      <p:sp>
        <p:nvSpPr>
          <p:cNvPr id="2081" name="Text Box 36"/>
          <p:cNvSpPr txBox="1">
            <a:spLocks noChangeArrowheads="1"/>
          </p:cNvSpPr>
          <p:nvPr/>
        </p:nvSpPr>
        <p:spPr bwMode="auto">
          <a:xfrm>
            <a:off x="152400" y="34290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Friends</a:t>
            </a:r>
          </a:p>
        </p:txBody>
      </p:sp>
      <p:pic>
        <p:nvPicPr>
          <p:cNvPr id="8194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2400" y="731654"/>
            <a:ext cx="1384300" cy="1384300"/>
          </a:xfrm>
          <a:prstGeom prst="rect">
            <a:avLst/>
          </a:prstGeom>
          <a:noFill/>
        </p:spPr>
      </p:pic>
      <p:pic>
        <p:nvPicPr>
          <p:cNvPr id="8198" name="Picture 6" descr="http://www.powhatan.org/chief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8600" y="4706918"/>
            <a:ext cx="533400" cy="533400"/>
          </a:xfrm>
          <a:prstGeom prst="rect">
            <a:avLst/>
          </a:prstGeom>
          <a:noFill/>
        </p:spPr>
      </p:pic>
      <p:pic>
        <p:nvPicPr>
          <p:cNvPr id="64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094309" y="6341268"/>
            <a:ext cx="473868" cy="473868"/>
          </a:xfrm>
          <a:prstGeom prst="rect">
            <a:avLst/>
          </a:prstGeom>
          <a:noFill/>
        </p:spPr>
      </p:pic>
      <p:pic>
        <p:nvPicPr>
          <p:cNvPr id="8202" name="Picture 10" descr="http://edu.glogster.com/media/8/40/63/24/4063241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28600" y="5563895"/>
            <a:ext cx="639337" cy="639337"/>
          </a:xfrm>
          <a:prstGeom prst="rect">
            <a:avLst/>
          </a:prstGeom>
          <a:noFill/>
        </p:spPr>
      </p:pic>
      <p:pic>
        <p:nvPicPr>
          <p:cNvPr id="8204" name="Picture 12" descr="http://www.worsham.larrywasham.com/images/pocahontas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8600" y="3812879"/>
            <a:ext cx="533400" cy="533400"/>
          </a:xfrm>
          <a:prstGeom prst="rect">
            <a:avLst/>
          </a:prstGeom>
          <a:noFill/>
        </p:spPr>
      </p:pic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152400" y="24384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Wall</a:t>
            </a:r>
            <a:endParaRPr lang="en-US" sz="900" dirty="0"/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152400" y="3124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Friends</a:t>
            </a:r>
            <a:endParaRPr lang="en-US" sz="900" dirty="0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152400" y="3352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52400" y="2895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Photos</a:t>
            </a:r>
          </a:p>
        </p:txBody>
      </p:sp>
      <p:pic>
        <p:nvPicPr>
          <p:cNvPr id="47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239566" y="3257550"/>
            <a:ext cx="473868" cy="473868"/>
          </a:xfrm>
          <a:prstGeom prst="rect">
            <a:avLst/>
          </a:prstGeom>
          <a:noFill/>
        </p:spPr>
      </p:pic>
      <p:pic>
        <p:nvPicPr>
          <p:cNvPr id="48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984773" y="4038600"/>
            <a:ext cx="473868" cy="473868"/>
          </a:xfrm>
          <a:prstGeom prst="rect">
            <a:avLst/>
          </a:prstGeom>
          <a:noFill/>
        </p:spPr>
      </p:pic>
      <p:pic>
        <p:nvPicPr>
          <p:cNvPr id="49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002632" y="5287299"/>
            <a:ext cx="473868" cy="473868"/>
          </a:xfrm>
          <a:prstGeom prst="rect">
            <a:avLst/>
          </a:prstGeom>
          <a:noFill/>
        </p:spPr>
      </p:pic>
      <p:pic>
        <p:nvPicPr>
          <p:cNvPr id="59" name="Picture 14" descr="http://upload.wikimedia.org/wikipedia/commons/thumb/4/49/George_Percy.jpg/220px-George_Percy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476500" y="4689841"/>
            <a:ext cx="373918" cy="373918"/>
          </a:xfrm>
          <a:prstGeom prst="rect">
            <a:avLst/>
          </a:prstGeom>
          <a:noFill/>
        </p:spPr>
      </p:pic>
      <p:pic>
        <p:nvPicPr>
          <p:cNvPr id="62" name="Picture 2" descr="http://www.owen.org/wp-content/uploads/King.Charles.I.1628.AD-1-251x30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732722" y="5871181"/>
            <a:ext cx="478155" cy="478155"/>
          </a:xfrm>
          <a:prstGeom prst="rect">
            <a:avLst/>
          </a:prstGeom>
          <a:noFill/>
        </p:spPr>
      </p:pic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2935190" y="33528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Baby Cakes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/>
              <a:t> </a:t>
            </a:r>
            <a:r>
              <a:rPr lang="en-US" sz="1200" dirty="0" smtClean="0"/>
              <a:t> Happy </a:t>
            </a:r>
            <a:r>
              <a:rPr lang="en-US" sz="1200" dirty="0" err="1" smtClean="0"/>
              <a:t>NewYears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01  01, 2011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2761835" y="4127837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Chubby Nose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   Happy </a:t>
            </a:r>
            <a:r>
              <a:rPr lang="en-US" sz="1200" dirty="0" err="1" smtClean="0"/>
              <a:t>NewYEars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01 01, 2011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2705100" y="6341268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Away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>
                <a:sym typeface="Wingdings" pitchFamily="2" charset="2"/>
              </a:rPr>
              <a:t>)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12 14, 2010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2733675" y="5240318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Mouse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/>
              <a:t> </a:t>
            </a:r>
            <a:r>
              <a:rPr lang="en-US" sz="1200" dirty="0" smtClean="0"/>
              <a:t>Birthday coming up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12 20, 2010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9422" y="4731029"/>
            <a:ext cx="3505200" cy="338554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Leoparda</a:t>
            </a:r>
            <a:endParaRPr lang="en-US" sz="800" dirty="0"/>
          </a:p>
          <a:p>
            <a:r>
              <a:rPr lang="en-US" sz="800" dirty="0" smtClean="0"/>
              <a:t>  Same to you lets go </a:t>
            </a:r>
            <a:r>
              <a:rPr lang="en-US" sz="800" dirty="0" err="1" smtClean="0"/>
              <a:t>kiill</a:t>
            </a:r>
            <a:endParaRPr lang="en-US" sz="8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3276600" y="5842874"/>
            <a:ext cx="3505200" cy="461665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Leoparda</a:t>
            </a:r>
            <a:endParaRPr lang="en-US" sz="800" dirty="0" smtClean="0"/>
          </a:p>
          <a:p>
            <a:r>
              <a:rPr lang="en-US" sz="800" dirty="0" smtClean="0"/>
              <a:t>How about a baby tiger as a gift</a:t>
            </a:r>
          </a:p>
          <a:p>
            <a:endParaRPr lang="en-US" sz="800" dirty="0"/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838200" y="4038600"/>
            <a:ext cx="91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Friend’s name</a:t>
            </a:r>
            <a:endParaRPr lang="en-US" sz="800" dirty="0"/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838200" y="4876800"/>
            <a:ext cx="91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Friend’s name</a:t>
            </a:r>
            <a:endParaRPr lang="en-US" sz="800" dirty="0"/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914400" y="5715000"/>
            <a:ext cx="91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Friend’s name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31654"/>
            <a:ext cx="1552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67" y="381001"/>
            <a:ext cx="6790134" cy="173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12879"/>
            <a:ext cx="547687" cy="57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691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5554981"/>
            <a:ext cx="623887" cy="63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1890" y="2476499"/>
            <a:ext cx="4646710" cy="73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Just came </a:t>
            </a:r>
            <a:r>
              <a:rPr lang="en-US" dirty="0">
                <a:solidFill>
                  <a:srgbClr val="FF0000"/>
                </a:solidFill>
              </a:rPr>
              <a:t>back from hunting a big yummy snack! Next time </a:t>
            </a:r>
            <a:r>
              <a:rPr lang="en-US" dirty="0" smtClean="0">
                <a:solidFill>
                  <a:srgbClr val="FF0000"/>
                </a:solidFill>
              </a:rPr>
              <a:t>I'm </a:t>
            </a:r>
            <a:r>
              <a:rPr lang="en-US" dirty="0">
                <a:solidFill>
                  <a:srgbClr val="FF0000"/>
                </a:solidFill>
              </a:rPr>
              <a:t>going for a big beat, a very </a:t>
            </a:r>
            <a:r>
              <a:rPr lang="en-US" dirty="0" smtClean="0">
                <a:solidFill>
                  <a:srgbClr val="FF0000"/>
                </a:solidFill>
              </a:rPr>
              <a:t>juicy </a:t>
            </a:r>
            <a:r>
              <a:rPr lang="en-US" dirty="0">
                <a:solidFill>
                  <a:srgbClr val="FF0000"/>
                </a:solidFill>
              </a:rPr>
              <a:t>one </a:t>
            </a:r>
            <a:r>
              <a:rPr lang="en-US" dirty="0" err="1">
                <a:solidFill>
                  <a:srgbClr val="FF0000"/>
                </a:solidFill>
              </a:rPr>
              <a:t>ust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15" y="4689841"/>
            <a:ext cx="433485" cy="40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874069"/>
            <a:ext cx="468215" cy="47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38500"/>
            <a:ext cx="50363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36" y="4048125"/>
            <a:ext cx="57894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37" y="5230520"/>
            <a:ext cx="487264" cy="61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6244959"/>
            <a:ext cx="514350" cy="57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 smtClean="0"/>
              <a:t>Name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205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2092" name="Rectangle 54"/>
          <p:cNvSpPr>
            <a:spLocks noChangeArrowheads="1"/>
          </p:cNvSpPr>
          <p:nvPr/>
        </p:nvSpPr>
        <p:spPr bwMode="auto">
          <a:xfrm>
            <a:off x="2581275" y="3659361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Mouse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Stay off my pray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err="1" smtClean="0"/>
              <a:t>june</a:t>
            </a:r>
            <a:r>
              <a:rPr lang="en-US" sz="800" dirty="0" smtClean="0"/>
              <a:t> 11, 2010</a:t>
            </a:r>
            <a:r>
              <a:rPr lang="en-US" sz="800" dirty="0" smtClean="0">
                <a:solidFill>
                  <a:srgbClr val="3333CC"/>
                </a:solidFill>
              </a:rPr>
              <a:t> </a:t>
            </a:r>
            <a:r>
              <a:rPr lang="en-US" sz="800" dirty="0" err="1" smtClean="0">
                <a:solidFill>
                  <a:srgbClr val="3333CC"/>
                </a:solidFill>
              </a:rPr>
              <a:t>ike</a:t>
            </a:r>
            <a:r>
              <a:rPr lang="en-US" sz="800" dirty="0" smtClean="0">
                <a:solidFill>
                  <a:srgbClr val="3333CC"/>
                </a:solidFill>
              </a:rPr>
              <a:t>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2093" name="Text Box 60"/>
          <p:cNvSpPr txBox="1">
            <a:spLocks noChangeArrowheads="1"/>
          </p:cNvSpPr>
          <p:nvPr/>
        </p:nvSpPr>
        <p:spPr bwMode="auto">
          <a:xfrm>
            <a:off x="3486150" y="5330047"/>
            <a:ext cx="464820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 smtClean="0"/>
              <a:t>Diana T</a:t>
            </a:r>
          </a:p>
          <a:p>
            <a:pPr>
              <a:spcBef>
                <a:spcPct val="50000"/>
              </a:spcBef>
            </a:pPr>
            <a:r>
              <a:rPr lang="en-US" sz="1050" dirty="0" smtClean="0"/>
              <a:t>When ????</a:t>
            </a:r>
            <a:endParaRPr lang="en-US" sz="1050" dirty="0"/>
          </a:p>
        </p:txBody>
      </p:sp>
      <p:pic>
        <p:nvPicPr>
          <p:cNvPr id="58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807854"/>
            <a:ext cx="1384300" cy="1384300"/>
          </a:xfrm>
          <a:prstGeom prst="rect">
            <a:avLst/>
          </a:prstGeom>
          <a:noFill/>
        </p:spPr>
      </p:pic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152400" y="25146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Friends</a:t>
            </a:r>
          </a:p>
        </p:txBody>
      </p:sp>
      <p:pic>
        <p:nvPicPr>
          <p:cNvPr id="61" name="Picture 14" descr="http://upload.wikimedia.org/wikipedia/commons/thumb/4/49/George_Percy.jpg/220px-George_Perc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400" y="2888801"/>
            <a:ext cx="623197" cy="623197"/>
          </a:xfrm>
          <a:prstGeom prst="rect">
            <a:avLst/>
          </a:prstGeom>
          <a:noFill/>
        </p:spPr>
      </p:pic>
      <p:sp>
        <p:nvSpPr>
          <p:cNvPr id="62" name="Text Box 39"/>
          <p:cNvSpPr txBox="1">
            <a:spLocks noChangeArrowheads="1"/>
          </p:cNvSpPr>
          <p:nvPr/>
        </p:nvSpPr>
        <p:spPr bwMode="auto">
          <a:xfrm>
            <a:off x="800779" y="3048000"/>
            <a:ext cx="91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err="1" smtClean="0"/>
              <a:t>Jasmyn</a:t>
            </a:r>
            <a:r>
              <a:rPr lang="en-US" sz="800" dirty="0" smtClean="0"/>
              <a:t> C</a:t>
            </a:r>
            <a:endParaRPr lang="en-US" sz="800" dirty="0"/>
          </a:p>
        </p:txBody>
      </p:sp>
      <p:pic>
        <p:nvPicPr>
          <p:cNvPr id="63" name="Picture 16" descr="http://upload.wikimedia.org/wikipedia/commons/7/70/Portrait_of_King_James_I_%26_VI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28600" y="3754272"/>
            <a:ext cx="572179" cy="572179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876300" y="3908088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Diana T</a:t>
            </a:r>
            <a:endParaRPr lang="en-US" sz="800" dirty="0"/>
          </a:p>
        </p:txBody>
      </p:sp>
      <p:pic>
        <p:nvPicPr>
          <p:cNvPr id="35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1200" y="4250532"/>
            <a:ext cx="473868" cy="473868"/>
          </a:xfrm>
          <a:prstGeom prst="rect">
            <a:avLst/>
          </a:prstGeom>
          <a:noFill/>
        </p:spPr>
      </p:pic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2728805" y="2940498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Milo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We need to move out 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June 11, 2010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pic>
        <p:nvPicPr>
          <p:cNvPr id="37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075259" y="5774532"/>
            <a:ext cx="473868" cy="473868"/>
          </a:xfrm>
          <a:prstGeom prst="rect">
            <a:avLst/>
          </a:prstGeom>
          <a:noFill/>
        </p:spPr>
      </p:pic>
      <p:pic>
        <p:nvPicPr>
          <p:cNvPr id="6146" name="Picture 2" descr="http://www.owen.org/wp-content/uploads/King.Charles.I.1628.AD-1-251x3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52400" y="4561141"/>
            <a:ext cx="669417" cy="669417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914400" y="47244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Elai</a:t>
            </a:r>
            <a:r>
              <a:rPr lang="en-US" sz="800" dirty="0" smtClean="0"/>
              <a:t> A</a:t>
            </a:r>
            <a:endParaRPr lang="en-US" sz="800" dirty="0"/>
          </a:p>
        </p:txBody>
      </p:sp>
      <p:pic>
        <p:nvPicPr>
          <p:cNvPr id="51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9534" y="3566493"/>
            <a:ext cx="473868" cy="473868"/>
          </a:xfrm>
          <a:prstGeom prst="rect">
            <a:avLst/>
          </a:prstGeom>
          <a:noFill/>
        </p:spPr>
      </p:pic>
      <p:sp>
        <p:nvSpPr>
          <p:cNvPr id="53" name="Rectangle 77"/>
          <p:cNvSpPr>
            <a:spLocks noChangeArrowheads="1"/>
          </p:cNvSpPr>
          <p:nvPr/>
        </p:nvSpPr>
        <p:spPr bwMode="auto">
          <a:xfrm>
            <a:off x="2728805" y="4326451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Diana T</a:t>
            </a:r>
            <a:endParaRPr lang="en-US" sz="9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err="1" smtClean="0"/>
              <a:t>june</a:t>
            </a:r>
            <a:r>
              <a:rPr lang="en-US" sz="800" dirty="0" smtClean="0"/>
              <a:t> 10, 2010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/>
          </a:p>
        </p:txBody>
      </p:sp>
      <p:sp>
        <p:nvSpPr>
          <p:cNvPr id="68" name="Rectangle 75"/>
          <p:cNvSpPr>
            <a:spLocks noChangeArrowheads="1"/>
          </p:cNvSpPr>
          <p:nvPr/>
        </p:nvSpPr>
        <p:spPr bwMode="auto">
          <a:xfrm>
            <a:off x="2868135" y="5854912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Tango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/>
              <a:t>I’ll see you than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err="1" smtClean="0"/>
              <a:t>june</a:t>
            </a:r>
            <a:r>
              <a:rPr lang="en-US" sz="800" dirty="0" smtClean="0"/>
              <a:t> 09, 2010 </a:t>
            </a:r>
            <a:r>
              <a:rPr lang="en-US" sz="800" dirty="0" err="1" smtClean="0"/>
              <a:t>r</a:t>
            </a:r>
            <a:r>
              <a:rPr lang="en-US" sz="800" dirty="0" err="1" smtClean="0">
                <a:solidFill>
                  <a:srgbClr val="3333CC"/>
                </a:solidFill>
              </a:rPr>
              <a:t>Like</a:t>
            </a:r>
            <a:r>
              <a:rPr lang="en-US" sz="800" dirty="0" smtClean="0">
                <a:solidFill>
                  <a:srgbClr val="3333CC"/>
                </a:solidFill>
              </a:rPr>
              <a:t> · Comment · See Friendship</a:t>
            </a:r>
            <a:endParaRPr lang="en-US" sz="800" dirty="0"/>
          </a:p>
        </p:txBody>
      </p:sp>
      <p:pic>
        <p:nvPicPr>
          <p:cNvPr id="69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002632" y="2963465"/>
            <a:ext cx="473868" cy="473868"/>
          </a:xfrm>
          <a:prstGeom prst="rect">
            <a:avLst/>
          </a:prstGeom>
          <a:noFill/>
        </p:spPr>
      </p:pic>
      <p:pic>
        <p:nvPicPr>
          <p:cNvPr id="56" name="Picture 12" descr="http://www.worsham.larrywasham.com/images/pocahontas2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894806" y="4847781"/>
            <a:ext cx="357081" cy="357081"/>
          </a:xfrm>
          <a:prstGeom prst="rect">
            <a:avLst/>
          </a:prstGeom>
          <a:noFill/>
        </p:spPr>
      </p:pic>
      <p:pic>
        <p:nvPicPr>
          <p:cNvPr id="50" name="Picture 6" descr="http://www.powhatan.org/chief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07849" y="5399104"/>
            <a:ext cx="330994" cy="330994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370262" y="4868382"/>
            <a:ext cx="3505200" cy="461665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Leopard</a:t>
            </a:r>
          </a:p>
          <a:p>
            <a:r>
              <a:rPr lang="en-US" sz="800" dirty="0" smtClean="0">
                <a:solidFill>
                  <a:schemeClr val="accent2"/>
                </a:solidFill>
              </a:rPr>
              <a:t>Lets chill </a:t>
            </a:r>
            <a:r>
              <a:rPr lang="en-US" sz="800" dirty="0" err="1" smtClean="0">
                <a:solidFill>
                  <a:schemeClr val="accent2"/>
                </a:solidFill>
              </a:rPr>
              <a:t>Yo</a:t>
            </a:r>
            <a:r>
              <a:rPr lang="en-US" sz="800" dirty="0" smtClean="0">
                <a:solidFill>
                  <a:schemeClr val="accent2"/>
                </a:solidFill>
              </a:rPr>
              <a:t>!!!!!!!</a:t>
            </a:r>
            <a:endParaRPr lang="en-US" sz="800" dirty="0" smtClean="0"/>
          </a:p>
          <a:p>
            <a:endParaRPr lang="en-US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09624"/>
            <a:ext cx="1447799" cy="138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09" y="381001"/>
            <a:ext cx="7089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763682"/>
            <a:ext cx="6274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250532"/>
            <a:ext cx="473868" cy="52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35" y="5372910"/>
            <a:ext cx="417512" cy="38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6" y="4857524"/>
            <a:ext cx="364171" cy="40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563782"/>
            <a:ext cx="648378" cy="6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5" y="2888801"/>
            <a:ext cx="665902" cy="6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59" y="3560312"/>
            <a:ext cx="477441" cy="4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69" y="5725715"/>
            <a:ext cx="46325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2" y="2963465"/>
            <a:ext cx="502443" cy="4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 smtClean="0"/>
              <a:t>Name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205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2093" name="Text Box 60"/>
          <p:cNvSpPr txBox="1">
            <a:spLocks noChangeArrowheads="1"/>
          </p:cNvSpPr>
          <p:nvPr/>
        </p:nvSpPr>
        <p:spPr bwMode="auto">
          <a:xfrm>
            <a:off x="2743200" y="5486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8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807854"/>
            <a:ext cx="1384300" cy="1384300"/>
          </a:xfrm>
          <a:prstGeom prst="rect">
            <a:avLst/>
          </a:prstGeom>
          <a:noFill/>
        </p:spPr>
      </p:pic>
      <p:pic>
        <p:nvPicPr>
          <p:cNvPr id="38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7400" y="5012532"/>
            <a:ext cx="473868" cy="473868"/>
          </a:xfrm>
          <a:prstGeom prst="rect">
            <a:avLst/>
          </a:prstGeom>
          <a:noFill/>
        </p:spPr>
      </p:pic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2743200" y="41148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Elai</a:t>
            </a:r>
            <a:r>
              <a:rPr lang="en-US" sz="1200" dirty="0" smtClean="0"/>
              <a:t> 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>
                <a:sym typeface="Wingdings" pitchFamily="2" charset="2"/>
              </a:rPr>
              <a:t>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November</a:t>
            </a:r>
            <a:r>
              <a:rPr lang="en-US" sz="800" dirty="0"/>
              <a:t> </a:t>
            </a:r>
            <a:r>
              <a:rPr lang="en-US" sz="800" dirty="0" smtClean="0"/>
              <a:t>12, 2009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pic>
        <p:nvPicPr>
          <p:cNvPr id="43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78714" y="2802732"/>
            <a:ext cx="473868" cy="473868"/>
          </a:xfrm>
          <a:prstGeom prst="rect">
            <a:avLst/>
          </a:prstGeom>
          <a:noFill/>
        </p:spPr>
      </p:pic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2752725" y="25908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Diana 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Heyyyyy</a:t>
            </a:r>
            <a:r>
              <a:rPr lang="en-US" sz="1200" dirty="0" smtClean="0">
                <a:sym typeface="Wingdings" pitchFamily="2" charset="2"/>
              </a:rPr>
              <a:t>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November 29, 2009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pic>
        <p:nvPicPr>
          <p:cNvPr id="46" name="Picture 10" descr="http://edu.glogster.com/media/8/40/63/24/4063241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78714" y="4114800"/>
            <a:ext cx="490654" cy="490654"/>
          </a:xfrm>
          <a:prstGeom prst="rect">
            <a:avLst/>
          </a:prstGeom>
          <a:noFill/>
        </p:spPr>
      </p:pic>
      <p:pic>
        <p:nvPicPr>
          <p:cNvPr id="42" name="Picture 16" descr="http://upload.wikimedia.org/wikipedia/commons/7/70/Portrait_of_King_James_I_%26_VI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723419" y="3396806"/>
            <a:ext cx="344361" cy="344361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3163761" y="3276600"/>
            <a:ext cx="3657600" cy="584775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accent2"/>
                </a:solidFill>
              </a:rPr>
              <a:t>Leoparda</a:t>
            </a:r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smtClean="0">
                <a:solidFill>
                  <a:schemeClr val="accent2"/>
                </a:solidFill>
              </a:rPr>
              <a:t>Hey </a:t>
            </a:r>
            <a:r>
              <a:rPr lang="en-US" sz="800" dirty="0" err="1" smtClean="0">
                <a:solidFill>
                  <a:schemeClr val="accent2"/>
                </a:solidFill>
              </a:rPr>
              <a:t>whats</a:t>
            </a:r>
            <a:r>
              <a:rPr lang="en-US" sz="800" dirty="0" smtClean="0">
                <a:solidFill>
                  <a:schemeClr val="accent2"/>
                </a:solidFill>
              </a:rPr>
              <a:t> up (: </a:t>
            </a:r>
          </a:p>
          <a:p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 smtClean="0"/>
              <a:t>comment</a:t>
            </a:r>
          </a:p>
          <a:p>
            <a:endParaRPr lang="en-US" sz="800" dirty="0"/>
          </a:p>
        </p:txBody>
      </p:sp>
      <p:pic>
        <p:nvPicPr>
          <p:cNvPr id="48" name="Picture 14" descr="http://upload.wikimedia.org/wikipedia/commons/thumb/4/49/George_Percy.jpg/220px-George_Perc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858230" y="5622280"/>
            <a:ext cx="436238" cy="436238"/>
          </a:xfrm>
          <a:prstGeom prst="rect">
            <a:avLst/>
          </a:prstGeom>
          <a:noFill/>
        </p:spPr>
      </p:pic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152400" y="23622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Friends</a:t>
            </a: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2676525" y="48006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Melanie C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Hey, so guess what? Shay doesn’t like me!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November  20, 2009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5622280"/>
            <a:ext cx="3657600" cy="584775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accent2"/>
                </a:solidFill>
              </a:rPr>
              <a:t>Leoparda</a:t>
            </a:r>
            <a:endParaRPr lang="en-US" sz="800" dirty="0" smtClean="0">
              <a:solidFill>
                <a:schemeClr val="accent2"/>
              </a:solidFill>
            </a:endParaRP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sz="800" dirty="0" smtClean="0">
                <a:solidFill>
                  <a:schemeClr val="accent2"/>
                </a:solidFill>
              </a:rPr>
              <a:t>We know just kill her!!!! </a:t>
            </a:r>
            <a:endParaRPr lang="en-US" sz="800" dirty="0" smtClean="0"/>
          </a:p>
          <a:p>
            <a:endParaRPr lang="en-US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798329"/>
            <a:ext cx="1526381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406687"/>
            <a:ext cx="7089775" cy="218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19" y="4114800"/>
            <a:ext cx="527447" cy="58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68" y="2731810"/>
            <a:ext cx="535899" cy="56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74" y="3329563"/>
            <a:ext cx="381000" cy="41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54" y="5591547"/>
            <a:ext cx="4267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5003155"/>
            <a:ext cx="551141" cy="58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4109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4049" y="1955800"/>
            <a:ext cx="8382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3333CC"/>
                </a:solidFill>
              </a:rPr>
              <a:t>Wall</a:t>
            </a:r>
          </a:p>
        </p:txBody>
      </p:sp>
      <p:sp>
        <p:nvSpPr>
          <p:cNvPr id="4110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92249" y="1966014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271712" y="2000040"/>
            <a:ext cx="7620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504825" y="2209800"/>
            <a:ext cx="7467600" cy="4648200"/>
          </a:xfrm>
          <a:prstGeom prst="rect">
            <a:avLst/>
          </a:prstGeom>
          <a:solidFill>
            <a:srgbClr val="EDEEF3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709612" y="2137464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/>
              <a:t>Photos of </a:t>
            </a:r>
            <a:r>
              <a:rPr lang="en-US" sz="1000" b="1" dirty="0" smtClean="0"/>
              <a:t>Name</a:t>
            </a:r>
            <a:r>
              <a:rPr lang="en-US" sz="1000" dirty="0" smtClean="0"/>
              <a:t> </a:t>
            </a:r>
            <a:r>
              <a:rPr lang="en-US" sz="800" dirty="0" smtClean="0"/>
              <a:t> </a:t>
            </a:r>
            <a:r>
              <a:rPr lang="en-US" sz="800" dirty="0"/>
              <a:t>6</a:t>
            </a:r>
            <a:r>
              <a:rPr lang="en-US" sz="800" dirty="0" smtClean="0"/>
              <a:t> </a:t>
            </a:r>
            <a:r>
              <a:rPr lang="en-US" sz="800" dirty="0"/>
              <a:t>Photos</a:t>
            </a:r>
            <a:endParaRPr lang="en-US" sz="1000" dirty="0"/>
          </a:p>
        </p:txBody>
      </p:sp>
      <p:sp>
        <p:nvSpPr>
          <p:cNvPr id="4123" name="Rectangle 40"/>
          <p:cNvSpPr>
            <a:spLocks noChangeArrowheads="1"/>
          </p:cNvSpPr>
          <p:nvPr/>
        </p:nvSpPr>
        <p:spPr bwMode="auto">
          <a:xfrm>
            <a:off x="838200" y="685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 smtClean="0"/>
              <a:t>Name</a:t>
            </a:r>
            <a:endParaRPr lang="en-US" sz="1400" dirty="0"/>
          </a:p>
        </p:txBody>
      </p:sp>
      <p:pic>
        <p:nvPicPr>
          <p:cNvPr id="2054" name="Picture 6" descr="http://ushistoryimages.com/images/captain-john-smith/fullsize/captain-john-smith-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41501" y="2936694"/>
            <a:ext cx="1754399" cy="1754399"/>
          </a:xfrm>
          <a:prstGeom prst="rect">
            <a:avLst/>
          </a:prstGeom>
          <a:noFill/>
        </p:spPr>
      </p:pic>
      <p:pic>
        <p:nvPicPr>
          <p:cNvPr id="2058" name="Picture 10" descr="http://www.williamsburgprivatetours.com/Poco%20saves%20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19775" y="2372414"/>
            <a:ext cx="1905000" cy="1905000"/>
          </a:xfrm>
          <a:prstGeom prst="rect">
            <a:avLst/>
          </a:prstGeom>
          <a:noFill/>
        </p:spPr>
      </p:pic>
      <p:pic>
        <p:nvPicPr>
          <p:cNvPr id="2060" name="Picture 12" descr="Captain John Smith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04912" y="2614612"/>
            <a:ext cx="1828800" cy="1828800"/>
          </a:xfrm>
          <a:prstGeom prst="rect">
            <a:avLst/>
          </a:prstGeom>
          <a:noFill/>
        </p:spPr>
      </p:pic>
      <p:pic>
        <p:nvPicPr>
          <p:cNvPr id="2062" name="Picture 14" descr="http://www.writersreps.com/images/books/jamestown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43300" y="5143500"/>
            <a:ext cx="1752600" cy="1752600"/>
          </a:xfrm>
          <a:prstGeom prst="rect">
            <a:avLst/>
          </a:prstGeom>
          <a:noFill/>
        </p:spPr>
      </p:pic>
      <p:pic>
        <p:nvPicPr>
          <p:cNvPr id="2064" name="Picture 16" descr="http://www.socialstudiesforkids.com/graphics/jamestownarrival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28675" y="4433887"/>
            <a:ext cx="2371725" cy="2371725"/>
          </a:xfrm>
          <a:prstGeom prst="rect">
            <a:avLst/>
          </a:prstGeom>
          <a:noFill/>
        </p:spPr>
      </p:pic>
      <p:pic>
        <p:nvPicPr>
          <p:cNvPr id="35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401" y="544506"/>
            <a:ext cx="609600" cy="609600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IREBUREhEVFRUWFhcRGBIYGBISEhUUFRcXFxgVEhgXGygfFxkjGhgUHy8gIygpLC0sFh4xNTAqNSYsLCwBCQoKBQUFDQUFDSkYEhgpKSkpKSkpKSkpKSkpKSkpKSkpKSkpKSkpKSkpKSkpKSkpKSkpKSkpKSkpKSkpKSkpKf/AABEIAOEA4QMBIgACEQEDEQH/xAAbAAEAAwEBAQEAAAAAAAAAAAAABAUGAwcCAf/EAE4QAAEDAgMDBwcHCAcIAwAAAAEAAgMEEQUSIQYxURMiQWFxgZEHFDKSobHBIyRCUmJy0TM1Q4KisrPCFTRTc9Lw8RclNlRjdOHiFlWD/8QAFAEBAAAAAAAAAAAAAAAAAAAAAP/EABQRAQAAAAAAAAAAAAAAAAAAAAD/2gAMAwEAAhEDEQA/APcUREBERAREQEREBFHq8QjiF3vA6t5PYBqVSTbVOecsERceJuf2W/ig0a5y1DGek5re0ge9Z4UFbN6cnJjhe3sZ8SusWx7N75HOPVZvvuUFhJj1OP0re67vcFxO09P9c+q78F+x7M04+gT2ud+K7DAqcfom+F/eg4Dain+sfVd+C6s2gpz+lHeHN94X0cDp/wCxb4WXJ+zdOf0duxzh8UE6GrY/0Xtd2EH3LsqCbY+M+i9zT12cPgfauP8ARNZD+Slzjhf4PuPag0qLNx7TSxnLPCR1gFp8Doe4q4osVim9B4v9U6O8CgmIiICIiAiIgIiICIiAiIgIiICIq7FsaZANdXncz4u4BBMqKlsbcz3BoHSf86lZ+fHpZ3cnTMI4v0v266NHbqvmlwqWqdytQSG7w3cbdQ+iOvefatFT0zY25WNDQOgf51QUlHsqL553l7jqRc27zvPsV5BTtYMrGho4AALoiAiIgIiICIiAiIg+ZIg4WcARwIBCpa7ZWN3OiPJu321Lb+8dyvEQZiPFqimIbO0vbuD957ndPYdVf0dcyVuZjrjp4jqI6F2liDgWuAIO8HUFZ2uwB8LuVpiRbezebcB9YdRQaRFU4Pj7ZuY7mycOh33evqVsgIiICIiAiIgIiICIq7GsWEDL73nRo+J6gg5Y5jghGRush3Dflv0n4BRsHwE35afnPPODTrbrdxPV0e5gODm/nE2r3c4A7xf6R6/d7r9AREQEREBERAREQEREBERAREQEREFNjWACX5SPmyDXgHW48D1r4wTHC48jNpINATpmt0H7XvV4qfHsF5UcozSRvdmA6O3gUFwip8AxnlW5H6SN39GYDS/bxVwgIiICIiAiIg5VNQ2Nhe42DRc/+OtZ3CqV1VMaiUc0GzW9FxuHYPae9fWPTunmbTMPTdx69+vUBr2laCmp2xsDGiwaLBB1REQEREBERAREQEREBERAREQEREBERAREQZ3aDDzG4VUWhBu7/F8D/qrjDq5s0YeOnQjg4bwpL2Aggi4OhHEFZiicaSqMRPyb7WPb6J8eaUGoREQEREBR8QqxFE6Q9A0HE7gPGykLObVTF7o6du9xDj3nK34nuQfeytGbOndq55IB6r6nvPuWgXOngDGNYNzQGjuXRAREQEREBERAREQEREBERAREQEREBERAREQFT7T0HKQ5gOcznfq/SHhr3K4X4RdBAwKv5aFrj6Q5ru0dPeLHvVgszgh5CqkgO53o93Ob+yT4LTICIiAs1QDlq97+hl7d3MH8xWhqJcrHO+q0u8BdUex8Xyb3ne51vAX97ig0CIiAudRO2NjnuNmtBcTwa0XJ06guirtov6nUf3Mv8NyD9wfH6eraX08okDTlJFxY2vqHAHcvupxiGOaOB8gEkubIyzruyi5sQLCw4ry3Y6Q4eKOsv83qw6nn4MlbJII5DwFh4B/Fafaf894b2T/uFBsqurZEwySPaxjdS5xDWjtJWeZ5TMNLsvnTb7rlsob6xbZVWPw+f4vFRSXMEEXnL49we8mwDuI5zO4u4rYzYRA+PkXQxmO1smVuW3ULadyCRFK1zQ5pDmkXDgQQQdxBG8L7WG2FJpaysw3MTHEWzQ3Ny1kliW3/AFmd9z0rcoIVHjEMsssMcgc+EgSNs4Fpde17ix3Hco8G1FK+oNK2YGYFwMdnA3aLkXIsbDrWc2M/OmK/fh90iylVC5lZX1sYu+kq4ZrDeYnGRsrewi3cCg9eqalsbHSPcGtY0vc47g1ouSe5RMGx+nq2udTyCQNOUkBwsbXtzgOghZ/bqt5eCnpIXXNa9jQ4f2As+R46suXuJUXyWxNZ58xos1tZI0Dg1ugHgAg12K4vDTR8rPIGMBDcxudToBYAkrtR1bJY2yxuDmPaHtcNxadQVjdqWCuxOmoDzoogaucdB+ixp8fCRdfJzO6IVGHyG7qWUht95heS5h95/WCDVV+IxQMMk0jY2D6TiGi/DrPUs+3ynYYXZfOh2lkwb4lllVNpG4jjMzZxngomsayI6sMrxcucNx3O9Vq1tc+kjaI5jAxpGjH8k1pA4NdoQglQV0b4+VY9rmWLs7SHNIG+xCz/APtLwz/m2erL/hU+ipqaOlkbS5OTtIbRuDmBzgS4CxIGpvbousFsDtThkFBHHUvjEoLyQ6Nz3WL3FtyGG+hHSg9CwXaWmrM/m8wkyZc1g4WzXt6QG/K7wVmqfZ3GqOpDzSOY4NIDy1hZqQSL3aL9KuEBERBmtpm8nNFOONj+qb+0EjuWkBvqqnamDNTk/Vc13tyn3qVgs2enjP2QO9vN+CCaiIgr8ektTSH7NvWIHxXLZmO1MzrLj+0fwX5tOfmzu1o/aC74ELU0f3QfHVBPREQFXbRf1Oo/uZf4blYrnUQNkY5jhdrgWkcWuFiNOooMVsngrKvAY6d+57JADvyuEry1w7DYrNYRi0kuJYdDPcT0xnppL9OVhyuv03aN/Ta/SvVcOw6OnibDCzIxt8rRcgXJJ3m+8lRH7M0xqRVmFvLj9JdwOjcu4Gx5um5Bl8fm8wxiKtkuIJ4vNnybwx4NwXcBzWdwdwWxmxeBkfLOmjEdr58zctuo317l1q6RkrDHIxr2O0LXAOae0FZ1nkzw0OzeatvvsXSlvql1kFdsKDVVlZiWUiOUthhuLFzI7Aut+qzvuOhblfEUTWtDWtDWgWDQAAANwAG4L7QYfYz86Yr9+H3SLnsjTNlrsXjeLtfIxjhxa4TAjwK19Hg8MUss0cYa+YgyOu4lxbe17mw3nclFg8MMksscYa+Yh0jruOYi9ibmw3ndxQZDYnZWqiqA+rAy00Rpac5muzNL3EyWBNjls3W2hA6F++TmZrP6Re42a2smcT0AC5JPct2qyLZumbHNG2IBs7nPlAL+eX+kSb3F+qyDA7LU2JVD58RpnU7BUvIHLCRz8kZLWhuUaAbuvIusjayhxOCrrHQltR80e6EPa3W2QvzDffLrwYV6LQ0McMbYomhrGDK1ovYDvXHFsHhqo+TnjD2XDrEkWcL2IIIIOp8UGObVtw7GZnTnJDWtY5kp0YJWCxa47hvd6zVpMZwuhqQ2WpbC8NByveW5Q02Jsb2toFY1+GxTxmKaNsjD9FwzDt16eves+zyY4YHZvNR2F8pb4F1kFR5LvzVNb+0m/cavvyYSU4wyLlDFmvJfMY835R1r31W2hoo2R8kxjWstlDGgNaAegAbln/8AZphn/KM9aX/EgvqOWE3ERjPSQws7r5VJVTguy1LRlzqeFsZeAHEFxuBcj0ieJVsgIiIImLR5oJB9h3sF1B2UkvT24OcPcfirSqbdjh9kj2FUuxrvkXj7f8rUF+iIgqdqB82d2t/eC74Gfm0X3QvnaBl6aTsB8CD8F8bNvvTM6sw8HFBaIiICIoWNYo2mp5Z3bo2F9uJA0b3mw70E1F5RsjHLRVVLUTOJGIsfyl+iZzy+PxDmeu5Xu1fzPE6WvGkcvzOY7hzvQc73/wD5BBukUXFMQbBDJM/0Y2OeevKL2HWd3est5OaUx0clbObPqXvqnuPQzUjutmd2OQbNF4/Q1Usc0WNvJDJ6p8T2nc2ncMjCezK71Gr0/aL+p1H9zL/DcgsUWE2a/wCHT/21T75la+Tf81033XfxHoNMiLyzbOCWvq6kwuIGHwhzSOmozB7gOvK1w7WBB6ml1XbP4uKqliqB+kYHEcHbnN7nAjuXn+B7LUtbiGI+ctLsk/Ns97LZjJf0SL+iEHqKLziko20OL09NRTPdHKx5mpy8yNYGgkO19E3tv10+1ZWG0/56w3sn/cKDboi83xnBIavHjFUNLmeaB9g5zOcH2GrSD0lB6RdFlaLycYdFIyVkbg9jmyNPKymzmkEaF2uoC1SAiIg51Jsxx+yfcqPY0fJP+/8AyhW2KSZYJD9h3uKr9kmWp78XuPhYfBBdIiIONXDnjcz6zS3xFlTbHzXic3pa6/c4D4gq/Wawn5Gtki6HXI/fHsJQaVERAWA8qdc5/IUEbHyOlfyr42em6KPXKO03N/8Aprfqlh2YaK99c6RznujELWEDLG0Wvl6bmx9YoMTthitTVUnJjC6mExubMyXmkRmPpsBuy5h4LR4hGMWwfM0c6SISNHCZm9o/XDm9hWsLbqn2X2abQxviZI5zHSOka1wHyYdbmttvGnvQYXEdoXYhh9DRtceVqXiKXiGwEZ3O7ea/sBV95SK3kKBtJA055y2ljY3fkFrho6dMrP11NwbYCCmrZKxrnEvzlsZDQyMyG7i22vEdhKnVuzLZq2GsfI48i0tZFYZA517vJ331HqhBja+unkw80AwiqDeSEbXXYbOYBledNecATx1VxgOMmpwSQu/KRwTQSX3544yLnrLcp71tLLPUmxzInVmWVwZV5i6OzbRucHBzmduY7+rggpdmf+HT/wBtU++ZWvk3P+66b7rv4j1Mw7ZhsNB5iJHFvJyRcoQM1pM9zbdpm9io6TycyxMEceKVbGN0DGloaNb6Add0GoxzFW01NLUO3RsLrcT9Fve6w7155sZjFVTU5/3ZUTOme6ofMMoEnKagi4va1vE8Vo6nYJ0tM6mmr6iVrpGyFz8pdlYPyY4NJse0BayOMNAaBYAWA6ABuAQYDyY1zo5KmhkjfFlcaiKJ/ptiedWnjbma/aKg4BsrS1uIYl5zHnyT83nPZbMZL+iRf0QtrWbMtfXRVokcx8bDEWgAtkYb6O6dMx9nBU83k8dy808VfUQmZ5kc2PK0XJJA67XPigra3C48IraQ0hLWVMvISQE5wQS0B7S7nAgu48FM2n/PWG9k/wC4VYYTsHHFO2pmnmqZW6MdM7MGdbW8d/8Aquu02x3nk0UzaiSB8Ic1ro8t+fa5ud2lx3oNHdecYvgcFZj5iqGZ2eaB9szm84PsDdpB6Srb/wCC1H/29Z4hSMb2HM9X52yrmgfyYi+Tyjmgk79+ungEH3QeTrD4JWTRwEPY4PaeUmNiNxsXWK0yyUGxNQ17XHFatwa4OLSRZwBBynqO7vWtQEREFVtPNlpnD6xa323PsBXbAoctPGPs5vW53xVVtU8vfFAN5N/WOUfzLRMYAABuAt3BB9IiICze00ZjliqG9BAPa3UeIzDuWkUTFaLloXM6bXH3hqPw70EmKQOaHDcQCD1FfSo9la7NGYnekzo6cp/A3HgrxAREQEREBERAREQEREBERAREQEREBERAREQERVm0NfyUJsec7mDv3nuHwQVmG/OK18v0WbuH1W/zFaZVezlByUAuOc/nnv3Dw95VogIiICIiDMYtGaapbUNHNeecOs+kO/eOsLSxSBzQ5puCLg8QVxrqNssZY7cenpB6CFR4DXOhkNLLpY809FzrYdR3hBpEREBERAREQEREBERAREQEREBERAREQEREAlZYfPKvjFH4EA/zH2BS9pMTI+bx6vfobbwD0dp93arDB8NEEQb9I6uPF34DcgnIiICIiAiIgKpx/B+WbnZ+Ubu6Mw+r28FbIgpsAxrlRyb9JG6a6ZgOntHSFcqjxzBC48tDpINSBpmt0j7XvXTBceEvMfzZBpbcHW4cD1ILhERAREQEREBERAREQEREBERAREQFW41jAgZxefRb/MepMYxpsDeLzub8XcAq7B8HdI/zio1J1a0+wkdA4BB22fwkg8vLq92ovvAPSes+wK9REBERAREQEREBERAVPjOACXns5sm++4OtxtuPWrhEGdw/aB0buSqQQRpn/wAXH7w/8rQseCLggg6gjUHsUauw6OZuV7b8DucOwqhdRVNIbxHlI95ba/i3o7Qg1CKnoNp4pNHfJu6/R7nfjZW4N0H6iIgIiICIiAiIgIiq6/aGGLS+d31W6+J3BBaEqhxPaSx5OAZ3nTMNQD9n6x9iiWqaz/pxHtAI97/crvDcIjgHNF3dLz6R/AdQQQMJ2fs7lZzmedbHUA8XcT7Ar1EQEREBERAREQEREBERAREQEREFfX4FDNqW2d9Zuh7+g96qTglTBrBLmH1d37LuatMiDNN2mlj0nhPaLt9+h8VOg2pgdvLm9oPvbdWxF96hzYLA/fE3tAyn9myD6jxeF26VnrAe9dm1TDue3xCq5NlIDuzjsdf3gri7Y2L67/2D8EF2alg3vb4hcZMUhbvlZ6zVUjY2L67/ANj8F2ZslAN+c9rgPcAg6zbT07dzi77oPvNgoD9qnvNoYSTxN3exv4q1hwKBu6Jp7bu/euprGACwAA4DQIM3/RlXUflX5G/V/wDVu/vKsqDZyGLW2d3F2vgNwVo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data:image/jpeg;base64,/9j/4AAQSkZJRgABAQAAAQABAAD/2wCEAAkGBhIREBUREhEVFRUWFhcRGBIYGBISEhUUFRcXFxgVEhgXGygfFxkjGhgUHy8gIygpLC0sFh4xNTAqNSYsLCwBCQoKBQUFDQUFDSkYEhgpKSkpKSkpKSkpKSkpKSkpKSkpKSkpKSkpKSkpKSkpKSkpKSkpKSkpKSkpKSkpKSkpKf/AABEIAOEA4QMBIgACEQEDEQH/xAAbAAEAAwEBAQEAAAAAAAAAAAAABAUGAwcCAf/EAE4QAAEDAgMDBwcHCAcIAwAAAAEAAgMEEQUSIQYxURMiQWFxgZEHFDKSobHBIyRCUmJy0TM1Q4KisrPCFTRTc9Lw8RclNlRjdOHiFlWD/8QAFAEBAAAAAAAAAAAAAAAAAAAAAP/EABQRAQAAAAAAAAAAAAAAAAAAAAD/2gAMAwEAAhEDEQA/APcUREBERAREQEREBFHq8QjiF3vA6t5PYBqVSTbVOecsERceJuf2W/ig0a5y1DGek5re0ge9Z4UFbN6cnJjhe3sZ8SusWx7N75HOPVZvvuUFhJj1OP0re67vcFxO09P9c+q78F+x7M04+gT2ud+K7DAqcfom+F/eg4Dain+sfVd+C6s2gpz+lHeHN94X0cDp/wCxb4WXJ+zdOf0duxzh8UE6GrY/0Xtd2EH3LsqCbY+M+i9zT12cPgfauP8ARNZD+Slzjhf4PuPag0qLNx7TSxnLPCR1gFp8Doe4q4osVim9B4v9U6O8CgmIiICIiAiIgIiICIiAiIgIiICIq7FsaZANdXncz4u4BBMqKlsbcz3BoHSf86lZ+fHpZ3cnTMI4v0v266NHbqvmlwqWqdytQSG7w3cbdQ+iOvefatFT0zY25WNDQOgf51QUlHsqL553l7jqRc27zvPsV5BTtYMrGho4AALoiAiIgIiICIiAiIg+ZIg4WcARwIBCpa7ZWN3OiPJu321Lb+8dyvEQZiPFqimIbO0vbuD957ndPYdVf0dcyVuZjrjp4jqI6F2liDgWuAIO8HUFZ2uwB8LuVpiRbezebcB9YdRQaRFU4Pj7ZuY7mycOh33evqVsgIiICIiAiIgIiICIq7GsWEDL73nRo+J6gg5Y5jghGRush3Dflv0n4BRsHwE35afnPPODTrbrdxPV0e5gODm/nE2r3c4A7xf6R6/d7r9AREQEREBERAREQEREBERAREQEREFNjWACX5SPmyDXgHW48D1r4wTHC48jNpINATpmt0H7XvV4qfHsF5UcozSRvdmA6O3gUFwip8AxnlW5H6SN39GYDS/bxVwgIiICIiAiIg5VNQ2Nhe42DRc/+OtZ3CqV1VMaiUc0GzW9FxuHYPae9fWPTunmbTMPTdx69+vUBr2laCmp2xsDGiwaLBB1REQEREBERAREQEREBERAREQEREBERAREQZ3aDDzG4VUWhBu7/F8D/qrjDq5s0YeOnQjg4bwpL2Aggi4OhHEFZiicaSqMRPyb7WPb6J8eaUGoREQEREBR8QqxFE6Q9A0HE7gPGykLObVTF7o6du9xDj3nK34nuQfeytGbOndq55IB6r6nvPuWgXOngDGNYNzQGjuXRAREQEREBERAREQEREBERAREQEREBERAREQFT7T0HKQ5gOcznfq/SHhr3K4X4RdBAwKv5aFrj6Q5ru0dPeLHvVgszgh5CqkgO53o93Ob+yT4LTICIiAs1QDlq97+hl7d3MH8xWhqJcrHO+q0u8BdUex8Xyb3ne51vAX97ig0CIiAudRO2NjnuNmtBcTwa0XJ06guirtov6nUf3Mv8NyD9wfH6eraX08okDTlJFxY2vqHAHcvupxiGOaOB8gEkubIyzruyi5sQLCw4ry3Y6Q4eKOsv83qw6nn4MlbJII5DwFh4B/Fafaf894b2T/uFBsqurZEwySPaxjdS5xDWjtJWeZ5TMNLsvnTb7rlsob6xbZVWPw+f4vFRSXMEEXnL49we8mwDuI5zO4u4rYzYRA+PkXQxmO1smVuW3ULadyCRFK1zQ5pDmkXDgQQQdxBG8L7WG2FJpaysw3MTHEWzQ3Ny1kliW3/AFmd9z0rcoIVHjEMsssMcgc+EgSNs4Fpde17ix3Hco8G1FK+oNK2YGYFwMdnA3aLkXIsbDrWc2M/OmK/fh90iylVC5lZX1sYu+kq4ZrDeYnGRsrewi3cCg9eqalsbHSPcGtY0vc47g1ouSe5RMGx+nq2udTyCQNOUkBwsbXtzgOghZ/bqt5eCnpIXXNa9jQ4f2As+R46suXuJUXyWxNZ58xos1tZI0Dg1ugHgAg12K4vDTR8rPIGMBDcxudToBYAkrtR1bJY2yxuDmPaHtcNxadQVjdqWCuxOmoDzoogaucdB+ixp8fCRdfJzO6IVGHyG7qWUht95heS5h95/WCDVV+IxQMMk0jY2D6TiGi/DrPUs+3ynYYXZfOh2lkwb4lllVNpG4jjMzZxngomsayI6sMrxcucNx3O9Vq1tc+kjaI5jAxpGjH8k1pA4NdoQglQV0b4+VY9rmWLs7SHNIG+xCz/APtLwz/m2erL/hU+ipqaOlkbS5OTtIbRuDmBzgS4CxIGpvbousFsDtThkFBHHUvjEoLyQ6Nz3WL3FtyGG+hHSg9CwXaWmrM/m8wkyZc1g4WzXt6QG/K7wVmqfZ3GqOpDzSOY4NIDy1hZqQSL3aL9KuEBERBmtpm8nNFOONj+qb+0EjuWkBvqqnamDNTk/Vc13tyn3qVgs2enjP2QO9vN+CCaiIgr8ektTSH7NvWIHxXLZmO1MzrLj+0fwX5tOfmzu1o/aC74ELU0f3QfHVBPREQFXbRf1Oo/uZf4blYrnUQNkY5jhdrgWkcWuFiNOooMVsngrKvAY6d+57JADvyuEry1w7DYrNYRi0kuJYdDPcT0xnppL9OVhyuv03aN/Ta/SvVcOw6OnibDCzIxt8rRcgXJJ3m+8lRH7M0xqRVmFvLj9JdwOjcu4Gx5um5Bl8fm8wxiKtkuIJ4vNnybwx4NwXcBzWdwdwWxmxeBkfLOmjEdr58zctuo317l1q6RkrDHIxr2O0LXAOae0FZ1nkzw0OzeatvvsXSlvql1kFdsKDVVlZiWUiOUthhuLFzI7Aut+qzvuOhblfEUTWtDWtDWgWDQAAANwAG4L7QYfYz86Yr9+H3SLnsjTNlrsXjeLtfIxjhxa4TAjwK19Hg8MUss0cYa+YgyOu4lxbe17mw3nclFg8MMksscYa+Yh0jruOYi9ibmw3ndxQZDYnZWqiqA+rAy00Rpac5muzNL3EyWBNjls3W2hA6F++TmZrP6Re42a2smcT0AC5JPct2qyLZumbHNG2IBs7nPlAL+eX+kSb3F+qyDA7LU2JVD58RpnU7BUvIHLCRz8kZLWhuUaAbuvIusjayhxOCrrHQltR80e6EPa3W2QvzDffLrwYV6LQ0McMbYomhrGDK1ovYDvXHFsHhqo+TnjD2XDrEkWcL2IIIIOp8UGObVtw7GZnTnJDWtY5kp0YJWCxa47hvd6zVpMZwuhqQ2WpbC8NByveW5Q02Jsb2toFY1+GxTxmKaNsjD9FwzDt16eves+zyY4YHZvNR2F8pb4F1kFR5LvzVNb+0m/cavvyYSU4wyLlDFmvJfMY835R1r31W2hoo2R8kxjWstlDGgNaAegAbln/8AZphn/KM9aX/EgvqOWE3ERjPSQws7r5VJVTguy1LRlzqeFsZeAHEFxuBcj0ieJVsgIiIImLR5oJB9h3sF1B2UkvT24OcPcfirSqbdjh9kj2FUuxrvkXj7f8rUF+iIgqdqB82d2t/eC74Gfm0X3QvnaBl6aTsB8CD8F8bNvvTM6sw8HFBaIiICIoWNYo2mp5Z3bo2F9uJA0b3mw70E1F5RsjHLRVVLUTOJGIsfyl+iZzy+PxDmeu5Xu1fzPE6WvGkcvzOY7hzvQc73/wD5BBukUXFMQbBDJM/0Y2OeevKL2HWd3est5OaUx0clbObPqXvqnuPQzUjutmd2OQbNF4/Q1Usc0WNvJDJ6p8T2nc2ncMjCezK71Gr0/aL+p1H9zL/DcgsUWE2a/wCHT/21T75la+Tf81033XfxHoNMiLyzbOCWvq6kwuIGHwhzSOmozB7gOvK1w7WBB6ml1XbP4uKqliqB+kYHEcHbnN7nAjuXn+B7LUtbiGI+ctLsk/Ns97LZjJf0SL+iEHqKLziko20OL09NRTPdHKx5mpy8yNYGgkO19E3tv10+1ZWG0/56w3sn/cKDboi83xnBIavHjFUNLmeaB9g5zOcH2GrSD0lB6RdFlaLycYdFIyVkbg9jmyNPKymzmkEaF2uoC1SAiIg51Jsxx+yfcqPY0fJP+/8AyhW2KSZYJD9h3uKr9kmWp78XuPhYfBBdIiIONXDnjcz6zS3xFlTbHzXic3pa6/c4D4gq/Wawn5Gtki6HXI/fHsJQaVERAWA8qdc5/IUEbHyOlfyr42em6KPXKO03N/8Aprfqlh2YaK99c6RznujELWEDLG0Wvl6bmx9YoMTthitTVUnJjC6mExubMyXmkRmPpsBuy5h4LR4hGMWwfM0c6SISNHCZm9o/XDm9hWsLbqn2X2abQxviZI5zHSOka1wHyYdbmttvGnvQYXEdoXYhh9DRtceVqXiKXiGwEZ3O7ea/sBV95SK3kKBtJA055y2ljY3fkFrho6dMrP11NwbYCCmrZKxrnEvzlsZDQyMyG7i22vEdhKnVuzLZq2GsfI48i0tZFYZA517vJ331HqhBja+unkw80AwiqDeSEbXXYbOYBledNecATx1VxgOMmpwSQu/KRwTQSX3544yLnrLcp71tLLPUmxzInVmWVwZV5i6OzbRucHBzmduY7+rggpdmf+HT/wBtU++ZWvk3P+66b7rv4j1Mw7ZhsNB5iJHFvJyRcoQM1pM9zbdpm9io6TycyxMEceKVbGN0DGloaNb6Add0GoxzFW01NLUO3RsLrcT9Fve6w7155sZjFVTU5/3ZUTOme6ofMMoEnKagi4va1vE8Vo6nYJ0tM6mmr6iVrpGyFz8pdlYPyY4NJse0BayOMNAaBYAWA6ABuAQYDyY1zo5KmhkjfFlcaiKJ/ptiedWnjbma/aKg4BsrS1uIYl5zHnyT83nPZbMZL+iRf0QtrWbMtfXRVokcx8bDEWgAtkYb6O6dMx9nBU83k8dy808VfUQmZ5kc2PK0XJJA67XPigra3C48IraQ0hLWVMvISQE5wQS0B7S7nAgu48FM2n/PWG9k/wC4VYYTsHHFO2pmnmqZW6MdM7MGdbW8d/8Aquu02x3nk0UzaiSB8Ic1ro8t+fa5ud2lx3oNHdecYvgcFZj5iqGZ2eaB9szm84PsDdpB6Srb/wCC1H/29Z4hSMb2HM9X52yrmgfyYi+Tyjmgk79+ungEH3QeTrD4JWTRwEPY4PaeUmNiNxsXWK0yyUGxNQ17XHFatwa4OLSRZwBBynqO7vWtQEREFVtPNlpnD6xa323PsBXbAoctPGPs5vW53xVVtU8vfFAN5N/WOUfzLRMYAABuAt3BB9IiICze00ZjliqG9BAPa3UeIzDuWkUTFaLloXM6bXH3hqPw70EmKQOaHDcQCD1FfSo9la7NGYnekzo6cp/A3HgrxAREQEREBERAREQEREBERAREQEREBERAREQERVm0NfyUJsec7mDv3nuHwQVmG/OK18v0WbuH1W/zFaZVezlByUAuOc/nnv3Dw95VogIiICIiDMYtGaapbUNHNeecOs+kO/eOsLSxSBzQ5puCLg8QVxrqNssZY7cenpB6CFR4DXOhkNLLpY809FzrYdR3hBpEREBERAREQEREBERAREQEREBERAREQEREAlZYfPKvjFH4EA/zH2BS9pMTI+bx6vfobbwD0dp93arDB8NEEQb9I6uPF34DcgnIiICIiAiIgKpx/B+WbnZ+Ubu6Mw+r28FbIgpsAxrlRyb9JG6a6ZgOntHSFcqjxzBC48tDpINSBpmt0j7XvXTBceEvMfzZBpbcHW4cD1ILhERAREQEREBERAREQEREBERAREQFW41jAgZxefRb/MepMYxpsDeLzub8XcAq7B8HdI/zio1J1a0+wkdA4BB22fwkg8vLq92ovvAPSes+wK9REBERAREQEREBERAVPjOACXns5sm++4OtxtuPWrhEGdw/aB0buSqQQRpn/wAXH7w/8rQseCLggg6gjUHsUauw6OZuV7b8DucOwqhdRVNIbxHlI95ba/i3o7Qg1CKnoNp4pNHfJu6/R7nfjZW4N0H6iIgIiICIiAiIgIiq6/aGGLS+d31W6+J3BBaEqhxPaSx5OAZ3nTMNQD9n6x9iiWqaz/pxHtAI97/crvDcIjgHNF3dLz6R/AdQQQMJ2fs7lZzmedbHUA8XcT7Ar1EQEREBERAREQEREBERAREQEREFfX4FDNqW2d9Zuh7+g96qTglTBrBLmH1d37LuatMiDNN2mlj0nhPaLt9+h8VOg2pgdvLm9oPvbdWxF96hzYLA/fE3tAyn9myD6jxeF26VnrAe9dm1TDue3xCq5NlIDuzjsdf3gri7Y2L67/2D8EF2alg3vb4hcZMUhbvlZ6zVUjY2L67/ANj8F2ZslAN+c9rgPcAg6zbT07dzi77oPvNgoD9qnvNoYSTxN3exv4q1hwKBu6Jp7bu/euprGACwAA4DQIM3/RlXUflX5G/V/wDVu/vKsqDZyGLW2d3F2vgNwVo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hIREBUREhEVFRUWFhcRGBIYGBISEhUUFRcXFxgVEhgXGygfFxkjGhgUHy8gIygpLC0sFh4xNTAqNSYsLCwBCQoKBQUFDQUFDSkYEhgpKSkpKSkpKSkpKSkpKSkpKSkpKSkpKSkpKSkpKSkpKSkpKSkpKSkpKSkpKSkpKSkpKf/AABEIAOEA4QMBIgACEQEDEQH/xAAbAAEAAwEBAQEAAAAAAAAAAAAABAUGAwcCAf/EAE4QAAEDAgMDBwcHCAcIAwAAAAEAAgMEEQUSIQYxURMiQWFxgZEHFDKSobHBIyRCUmJy0TM1Q4KisrPCFTRTc9Lw8RclNlRjdOHiFlWD/8QAFAEBAAAAAAAAAAAAAAAAAAAAAP/EABQRAQAAAAAAAAAAAAAAAAAAAAD/2gAMAwEAAhEDEQA/APcUREBERAREQEREBFHq8QjiF3vA6t5PYBqVSTbVOecsERceJuf2W/ig0a5y1DGek5re0ge9Z4UFbN6cnJjhe3sZ8SusWx7N75HOPVZvvuUFhJj1OP0re67vcFxO09P9c+q78F+x7M04+gT2ud+K7DAqcfom+F/eg4Dain+sfVd+C6s2gpz+lHeHN94X0cDp/wCxb4WXJ+zdOf0duxzh8UE6GrY/0Xtd2EH3LsqCbY+M+i9zT12cPgfauP8ARNZD+Slzjhf4PuPag0qLNx7TSxnLPCR1gFp8Doe4q4osVim9B4v9U6O8CgmIiICIiAiIgIiICIiAiIgIiICIq7FsaZANdXncz4u4BBMqKlsbcz3BoHSf86lZ+fHpZ3cnTMI4v0v266NHbqvmlwqWqdytQSG7w3cbdQ+iOvefatFT0zY25WNDQOgf51QUlHsqL553l7jqRc27zvPsV5BTtYMrGho4AALoiAiIgIiICIiAiIg+ZIg4WcARwIBCpa7ZWN3OiPJu321Lb+8dyvEQZiPFqimIbO0vbuD957ndPYdVf0dcyVuZjrjp4jqI6F2liDgWuAIO8HUFZ2uwB8LuVpiRbezebcB9YdRQaRFU4Pj7ZuY7mycOh33evqVsgIiICIiAiIgIiICIq7GsWEDL73nRo+J6gg5Y5jghGRush3Dflv0n4BRsHwE35afnPPODTrbrdxPV0e5gODm/nE2r3c4A7xf6R6/d7r9AREQEREBERAREQEREBERAREQEREFNjWACX5SPmyDXgHW48D1r4wTHC48jNpINATpmt0H7XvV4qfHsF5UcozSRvdmA6O3gUFwip8AxnlW5H6SN39GYDS/bxVwgIiICIiAiIg5VNQ2Nhe42DRc/+OtZ3CqV1VMaiUc0GzW9FxuHYPae9fWPTunmbTMPTdx69+vUBr2laCmp2xsDGiwaLBB1REQEREBERAREQEREBERAREQEREBERAREQZ3aDDzG4VUWhBu7/F8D/qrjDq5s0YeOnQjg4bwpL2Aggi4OhHEFZiicaSqMRPyb7WPb6J8eaUGoREQEREBR8QqxFE6Q9A0HE7gPGykLObVTF7o6du9xDj3nK34nuQfeytGbOndq55IB6r6nvPuWgXOngDGNYNzQGjuXRAREQEREBERAREQEREBERAREQEREBERAREQFT7T0HKQ5gOcznfq/SHhr3K4X4RdBAwKv5aFrj6Q5ru0dPeLHvVgszgh5CqkgO53o93Ob+yT4LTICIiAs1QDlq97+hl7d3MH8xWhqJcrHO+q0u8BdUex8Xyb3ne51vAX97ig0CIiAudRO2NjnuNmtBcTwa0XJ06guirtov6nUf3Mv8NyD9wfH6eraX08okDTlJFxY2vqHAHcvupxiGOaOB8gEkubIyzruyi5sQLCw4ry3Y6Q4eKOsv83qw6nn4MlbJII5DwFh4B/Fafaf894b2T/uFBsqurZEwySPaxjdS5xDWjtJWeZ5TMNLsvnTb7rlsob6xbZVWPw+f4vFRSXMEEXnL49we8mwDuI5zO4u4rYzYRA+PkXQxmO1smVuW3ULadyCRFK1zQ5pDmkXDgQQQdxBG8L7WG2FJpaysw3MTHEWzQ3Ny1kliW3/AFmd9z0rcoIVHjEMsssMcgc+EgSNs4Fpde17ix3Hco8G1FK+oNK2YGYFwMdnA3aLkXIsbDrWc2M/OmK/fh90iylVC5lZX1sYu+kq4ZrDeYnGRsrewi3cCg9eqalsbHSPcGtY0vc47g1ouSe5RMGx+nq2udTyCQNOUkBwsbXtzgOghZ/bqt5eCnpIXXNa9jQ4f2As+R46suXuJUXyWxNZ58xos1tZI0Dg1ugHgAg12K4vDTR8rPIGMBDcxudToBYAkrtR1bJY2yxuDmPaHtcNxadQVjdqWCuxOmoDzoogaucdB+ixp8fCRdfJzO6IVGHyG7qWUht95heS5h95/WCDVV+IxQMMk0jY2D6TiGi/DrPUs+3ynYYXZfOh2lkwb4lllVNpG4jjMzZxngomsayI6sMrxcucNx3O9Vq1tc+kjaI5jAxpGjH8k1pA4NdoQglQV0b4+VY9rmWLs7SHNIG+xCz/APtLwz/m2erL/hU+ipqaOlkbS5OTtIbRuDmBzgS4CxIGpvbousFsDtThkFBHHUvjEoLyQ6Nz3WL3FtyGG+hHSg9CwXaWmrM/m8wkyZc1g4WzXt6QG/K7wVmqfZ3GqOpDzSOY4NIDy1hZqQSL3aL9KuEBERBmtpm8nNFOONj+qb+0EjuWkBvqqnamDNTk/Vc13tyn3qVgs2enjP2QO9vN+CCaiIgr8ektTSH7NvWIHxXLZmO1MzrLj+0fwX5tOfmzu1o/aC74ELU0f3QfHVBPREQFXbRf1Oo/uZf4blYrnUQNkY5jhdrgWkcWuFiNOooMVsngrKvAY6d+57JADvyuEry1w7DYrNYRi0kuJYdDPcT0xnppL9OVhyuv03aN/Ta/SvVcOw6OnibDCzIxt8rRcgXJJ3m+8lRH7M0xqRVmFvLj9JdwOjcu4Gx5um5Bl8fm8wxiKtkuIJ4vNnybwx4NwXcBzWdwdwWxmxeBkfLOmjEdr58zctuo317l1q6RkrDHIxr2O0LXAOae0FZ1nkzw0OzeatvvsXSlvql1kFdsKDVVlZiWUiOUthhuLFzI7Aut+qzvuOhblfEUTWtDWtDWgWDQAAANwAG4L7QYfYz86Yr9+H3SLnsjTNlrsXjeLtfIxjhxa4TAjwK19Hg8MUss0cYa+YgyOu4lxbe17mw3nclFg8MMksscYa+Yh0jruOYi9ibmw3ndxQZDYnZWqiqA+rAy00Rpac5muzNL3EyWBNjls3W2hA6F++TmZrP6Re42a2smcT0AC5JPct2qyLZumbHNG2IBs7nPlAL+eX+kSb3F+qyDA7LU2JVD58RpnU7BUvIHLCRz8kZLWhuUaAbuvIusjayhxOCrrHQltR80e6EPa3W2QvzDffLrwYV6LQ0McMbYomhrGDK1ovYDvXHFsHhqo+TnjD2XDrEkWcL2IIIIOp8UGObVtw7GZnTnJDWtY5kp0YJWCxa47hvd6zVpMZwuhqQ2WpbC8NByveW5Q02Jsb2toFY1+GxTxmKaNsjD9FwzDt16eves+zyY4YHZvNR2F8pb4F1kFR5LvzVNb+0m/cavvyYSU4wyLlDFmvJfMY835R1r31W2hoo2R8kxjWstlDGgNaAegAbln/8AZphn/KM9aX/EgvqOWE3ERjPSQws7r5VJVTguy1LRlzqeFsZeAHEFxuBcj0ieJVsgIiIImLR5oJB9h3sF1B2UkvT24OcPcfirSqbdjh9kj2FUuxrvkXj7f8rUF+iIgqdqB82d2t/eC74Gfm0X3QvnaBl6aTsB8CD8F8bNvvTM6sw8HFBaIiICIoWNYo2mp5Z3bo2F9uJA0b3mw70E1F5RsjHLRVVLUTOJGIsfyl+iZzy+PxDmeu5Xu1fzPE6WvGkcvzOY7hzvQc73/wD5BBukUXFMQbBDJM/0Y2OeevKL2HWd3est5OaUx0clbObPqXvqnuPQzUjutmd2OQbNF4/Q1Usc0WNvJDJ6p8T2nc2ncMjCezK71Gr0/aL+p1H9zL/DcgsUWE2a/wCHT/21T75la+Tf81033XfxHoNMiLyzbOCWvq6kwuIGHwhzSOmozB7gOvK1w7WBB6ml1XbP4uKqliqB+kYHEcHbnN7nAjuXn+B7LUtbiGI+ctLsk/Ns97LZjJf0SL+iEHqKLziko20OL09NRTPdHKx5mpy8yNYGgkO19E3tv10+1ZWG0/56w3sn/cKDboi83xnBIavHjFUNLmeaB9g5zOcH2GrSD0lB6RdFlaLycYdFIyVkbg9jmyNPKymzmkEaF2uoC1SAiIg51Jsxx+yfcqPY0fJP+/8AyhW2KSZYJD9h3uKr9kmWp78XuPhYfBBdIiIONXDnjcz6zS3xFlTbHzXic3pa6/c4D4gq/Wawn5Gtki6HXI/fHsJQaVERAWA8qdc5/IUEbHyOlfyr42em6KPXKO03N/8Aprfqlh2YaK99c6RznujELWEDLG0Wvl6bmx9YoMTthitTVUnJjC6mExubMyXmkRmPpsBuy5h4LR4hGMWwfM0c6SISNHCZm9o/XDm9hWsLbqn2X2abQxviZI5zHSOka1wHyYdbmttvGnvQYXEdoXYhh9DRtceVqXiKXiGwEZ3O7ea/sBV95SK3kKBtJA055y2ljY3fkFrho6dMrP11NwbYCCmrZKxrnEvzlsZDQyMyG7i22vEdhKnVuzLZq2GsfI48i0tZFYZA517vJ331HqhBja+unkw80AwiqDeSEbXXYbOYBledNecATx1VxgOMmpwSQu/KRwTQSX3544yLnrLcp71tLLPUmxzInVmWVwZV5i6OzbRucHBzmduY7+rggpdmf+HT/wBtU++ZWvk3P+66b7rv4j1Mw7ZhsNB5iJHFvJyRcoQM1pM9zbdpm9io6TycyxMEceKVbGN0DGloaNb6Add0GoxzFW01NLUO3RsLrcT9Fve6w7155sZjFVTU5/3ZUTOme6ofMMoEnKagi4va1vE8Vo6nYJ0tM6mmr6iVrpGyFz8pdlYPyY4NJse0BayOMNAaBYAWA6ABuAQYDyY1zo5KmhkjfFlcaiKJ/ptiedWnjbma/aKg4BsrS1uIYl5zHnyT83nPZbMZL+iRf0QtrWbMtfXRVokcx8bDEWgAtkYb6O6dMx9nBU83k8dy808VfUQmZ5kc2PK0XJJA67XPigra3C48IraQ0hLWVMvISQE5wQS0B7S7nAgu48FM2n/PWG9k/wC4VYYTsHHFO2pmnmqZW6MdM7MGdbW8d/8Aquu02x3nk0UzaiSB8Ic1ro8t+fa5ud2lx3oNHdecYvgcFZj5iqGZ2eaB9szm84PsDdpB6Srb/wCC1H/29Z4hSMb2HM9X52yrmgfyYi+Tyjmgk79+ungEH3QeTrD4JWTRwEPY4PaeUmNiNxsXWK0yyUGxNQ17XHFatwa4OLSRZwBBynqO7vWtQEREFVtPNlpnD6xa323PsBXbAoctPGPs5vW53xVVtU8vfFAN5N/WOUfzLRMYAABuAt3BB9IiICze00ZjliqG9BAPa3UeIzDuWkUTFaLloXM6bXH3hqPw70EmKQOaHDcQCD1FfSo9la7NGYnekzo6cp/A3HgrxAREQEREBERAREQEREBERAREQEREBERAREQERVm0NfyUJsec7mDv3nuHwQVmG/OK18v0WbuH1W/zFaZVezlByUAuOc/nnv3Dw95VogIiICIiDMYtGaapbUNHNeecOs+kO/eOsLSxSBzQ5puCLg8QVxrqNssZY7cenpB6CFR4DXOhkNLLpY809FzrYdR3hBpEREBERAREQEREBERAREQEREBERAREQEREAlZYfPKvjFH4EA/zH2BS9pMTI+bx6vfobbwD0dp93arDB8NEEQb9I6uPF34DcgnIiICIiAiIgKpx/B+WbnZ+Ubu6Mw+r28FbIgpsAxrlRyb9JG6a6ZgOntHSFcqjxzBC48tDpINSBpmt0j7XvXTBceEvMfzZBpbcHW4cD1ILhERAREQEREBERAREQEREBERAREQFW41jAgZxefRb/MepMYxpsDeLzub8XcAq7B8HdI/zio1J1a0+wkdA4BB22fwkg8vLq92ovvAPSes+wK9REBERAREQEREBERAVPjOACXns5sm++4OtxtuPWrhEGdw/aB0buSqQQRpn/wAXH7w/8rQseCLggg6gjUHsUauw6OZuV7b8DucOwqhdRVNIbxHlI95ba/i3o7Qg1CKnoNp4pNHfJu6/R7nfjZW4N0H6iIgIiICIiAiIgIiq6/aGGLS+d31W6+J3BBaEqhxPaSx5OAZ3nTMNQD9n6x9iiWqaz/pxHtAI97/crvDcIjgHNF3dLz6R/AdQQQMJ2fs7lZzmedbHUA8XcT7Ar1EQEREBERAREQEREBERAREQEREFfX4FDNqW2d9Zuh7+g96qTglTBrBLmH1d37LuatMiDNN2mlj0nhPaLt9+h8VOg2pgdvLm9oPvbdWxF96hzYLA/fE3tAyn9myD6jxeF26VnrAe9dm1TDue3xCq5NlIDuzjsdf3gri7Y2L67/2D8EF2alg3vb4hcZMUhbvlZ6zVUjY2L67/ANj8F2ZslAN+c9rgPcAg6zbT07dzi77oPvNgoD9qnvNoYSTxN3exv4q1hwKBu6Jp7bu/euprGACwAA4DQIM3/RlXUflX5G/V/wDVu/vKsqDZyGLW2d3F2vgNwVo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no-ima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25" y="4471987"/>
            <a:ext cx="2400300" cy="24003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2587475"/>
            <a:ext cx="1800225" cy="18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76" y="2853456"/>
            <a:ext cx="1776524" cy="18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2" y="2362200"/>
            <a:ext cx="1905000" cy="191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86275"/>
            <a:ext cx="2333626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433887"/>
            <a:ext cx="23907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010150"/>
            <a:ext cx="1752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0"/>
            <a:ext cx="6857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9" y="381000"/>
            <a:ext cx="7089775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facebook&amp;quot;&quot;/&gt;&lt;property id=&quot;20307&quot; value=&quot;258&quot;/&gt;&lt;/object&gt;&lt;object type=&quot;3&quot; unique_id=&quot;10004&quot;&gt;&lt;property id=&quot;20148&quot; value=&quot;5&quot;/&gt;&lt;property id=&quot;20300&quot; value=&quot;Slide 2 - &amp;quot;facebook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facebook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facebook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facebook&amp;quot;&quot;/&gt;&lt;property id=&quot;20307&quot; value=&quot;257&quot;/&gt;&lt;/object&gt;&lt;/object&gt;&lt;object type=&quot;8&quot; unique_id=&quot;1001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331</Words>
  <Application>Microsoft Macintosh PowerPoint</Application>
  <PresentationFormat>On-screen Show (4:3)</PresentationFormat>
  <Paragraphs>115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facebook</vt:lpstr>
      <vt:lpstr>facebook</vt:lpstr>
      <vt:lpstr>facebook</vt:lpstr>
      <vt:lpstr>facebook</vt:lpstr>
      <vt:lpstr>facebook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</dc:title>
  <dc:creator>FriscoISD</dc:creator>
  <cp:lastModifiedBy>Michele Bambury</cp:lastModifiedBy>
  <cp:revision>117</cp:revision>
  <dcterms:created xsi:type="dcterms:W3CDTF">2009-03-30T18:09:43Z</dcterms:created>
  <dcterms:modified xsi:type="dcterms:W3CDTF">2013-12-21T12:13:21Z</dcterms:modified>
</cp:coreProperties>
</file>