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5" r:id="rId2"/>
    <p:sldId id="274" r:id="rId3"/>
    <p:sldId id="275" r:id="rId4"/>
    <p:sldId id="273" r:id="rId5"/>
    <p:sldId id="272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3000F-6E6C-EF4B-8887-C2CF246FD5BD}" type="datetimeFigureOut">
              <a:rPr lang="en-US" smtClean="0"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8FEC-F62D-834D-AABD-E9B3ECE1F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4973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at Cells through the Compound </a:t>
            </a:r>
            <a:br>
              <a:rPr lang="en-US" dirty="0" smtClean="0"/>
            </a:br>
            <a:r>
              <a:rPr lang="en-US" dirty="0" smtClean="0"/>
              <a:t>Light Microscope</a:t>
            </a:r>
            <a:endParaRPr lang="en-US" dirty="0"/>
          </a:p>
        </p:txBody>
      </p:sp>
      <p:pic>
        <p:nvPicPr>
          <p:cNvPr id="4" name="Content Placeholder 3" descr="marzoliwooden1811 micro pic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63" r="-57663"/>
          <a:stretch>
            <a:fillRect/>
          </a:stretch>
        </p:blipFill>
        <p:spPr>
          <a:xfrm>
            <a:off x="-1115232" y="2844817"/>
            <a:ext cx="5018173" cy="2759802"/>
          </a:xfrm>
        </p:spPr>
      </p:pic>
      <p:pic>
        <p:nvPicPr>
          <p:cNvPr id="5" name="Content Placeholder 3" descr="micro 3 pi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16" r="-96616"/>
          <a:stretch>
            <a:fillRect/>
          </a:stretch>
        </p:blipFill>
        <p:spPr>
          <a:xfrm>
            <a:off x="457200" y="2401414"/>
            <a:ext cx="7130319" cy="4171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0347" y="2554247"/>
            <a:ext cx="3495148" cy="349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308" y="2259344"/>
            <a:ext cx="3883621" cy="2904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33" y="4124891"/>
            <a:ext cx="2764690" cy="2073518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 t="13336" b="13336"/>
          <a:stretch>
            <a:fillRect/>
          </a:stretch>
        </p:blipFill>
        <p:spPr>
          <a:xfrm>
            <a:off x="310257" y="1417638"/>
            <a:ext cx="4277742" cy="2352593"/>
          </a:xfrm>
        </p:spPr>
      </p:pic>
    </p:spTree>
    <p:extLst>
      <p:ext uri="{BB962C8B-B14F-4D97-AF65-F5344CB8AC3E}">
        <p14:creationId xmlns:p14="http://schemas.microsoft.com/office/powerpoint/2010/main" val="244784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Protists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289" b="13289"/>
          <a:stretch>
            <a:fillRect/>
          </a:stretch>
        </p:blipFill>
        <p:spPr>
          <a:xfrm>
            <a:off x="334565" y="1417638"/>
            <a:ext cx="3764236" cy="2070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058" y="2870491"/>
            <a:ext cx="3815742" cy="2494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96910"/>
            <a:ext cx="3635427" cy="23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2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859" b="10859"/>
          <a:stretch>
            <a:fillRect/>
          </a:stretch>
        </p:blipFill>
        <p:spPr>
          <a:xfrm>
            <a:off x="3994117" y="1605100"/>
            <a:ext cx="4830519" cy="26565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47419"/>
            <a:ext cx="3255210" cy="325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00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587" b="8587"/>
          <a:stretch>
            <a:fillRect/>
          </a:stretch>
        </p:blipFill>
        <p:spPr>
          <a:xfrm>
            <a:off x="2232644" y="3949767"/>
            <a:ext cx="4710710" cy="259070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02" y="1417638"/>
            <a:ext cx="3131154" cy="210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7999" y="1337511"/>
            <a:ext cx="3826539" cy="232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9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452" y="2359474"/>
            <a:ext cx="4827368" cy="3258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6" y="3579635"/>
            <a:ext cx="3294411" cy="2882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69128"/>
            <a:ext cx="2914265" cy="22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129</TotalTime>
  <Words>11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Black</vt:lpstr>
      <vt:lpstr>Looking at Cells through the Compound  Light Microscope</vt:lpstr>
      <vt:lpstr>Bacteria</vt:lpstr>
      <vt:lpstr>Protists</vt:lpstr>
      <vt:lpstr>Fungi</vt:lpstr>
      <vt:lpstr>Plants</vt:lpstr>
      <vt:lpstr>Animals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Microscopy</dc:title>
  <dc:creator>Michele Bambury</dc:creator>
  <cp:lastModifiedBy>Michele Bambury</cp:lastModifiedBy>
  <cp:revision>21</cp:revision>
  <dcterms:created xsi:type="dcterms:W3CDTF">2013-10-21T10:58:03Z</dcterms:created>
  <dcterms:modified xsi:type="dcterms:W3CDTF">2014-03-19T10:24:32Z</dcterms:modified>
</cp:coreProperties>
</file>