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177-9F5C-4681-A4D7-91496958BDD2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F690-3B89-4A11-97C9-B1338C5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0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177-9F5C-4681-A4D7-91496958BDD2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F690-3B89-4A11-97C9-B1338C5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3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177-9F5C-4681-A4D7-91496958BDD2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F690-3B89-4A11-97C9-B1338C5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8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177-9F5C-4681-A4D7-91496958BDD2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F690-3B89-4A11-97C9-B1338C5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0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177-9F5C-4681-A4D7-91496958BDD2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F690-3B89-4A11-97C9-B1338C5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7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177-9F5C-4681-A4D7-91496958BDD2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F690-3B89-4A11-97C9-B1338C5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4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177-9F5C-4681-A4D7-91496958BDD2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F690-3B89-4A11-97C9-B1338C5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5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177-9F5C-4681-A4D7-91496958BDD2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F690-3B89-4A11-97C9-B1338C5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9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177-9F5C-4681-A4D7-91496958BDD2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F690-3B89-4A11-97C9-B1338C5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2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177-9F5C-4681-A4D7-91496958BDD2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F690-3B89-4A11-97C9-B1338C5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0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177-9F5C-4681-A4D7-91496958BDD2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F690-3B89-4A11-97C9-B1338C5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6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4C177-9F5C-4681-A4D7-91496958BDD2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9F690-3B89-4A11-97C9-B1338C5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2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organelles compared to Eve Online.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space MMO game.</a:t>
            </a:r>
          </a:p>
          <a:p>
            <a:r>
              <a:rPr lang="en-US" smtClean="0"/>
              <a:t>By Zach Pearson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34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Lysosome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Breaks down food for energy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Miners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Miners get ore to be turned into ships and gear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200400"/>
            <a:ext cx="4152207" cy="236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368040"/>
            <a:ext cx="175260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877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Weaker cell outer layer but still protects cell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Faction police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Weaker police force that CONCORD but still strong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581400"/>
            <a:ext cx="2447925" cy="1866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476625"/>
            <a:ext cx="3092105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5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Cytoplasm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Everything in a cell is in the cytoplasm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New Eden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Everything in Eve online is based in New Eden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093026"/>
            <a:ext cx="3363267" cy="2209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86099"/>
            <a:ext cx="2590800" cy="217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11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Where everything is </a:t>
            </a:r>
            <a:r>
              <a:rPr lang="en-US" dirty="0" err="1" smtClean="0"/>
              <a:t>controled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Jita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Where the market prices are based on.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345873"/>
            <a:ext cx="2562225" cy="1790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98" y="3136323"/>
            <a:ext cx="3590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02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Nucleolus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part of the nucleolus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Station in </a:t>
            </a:r>
            <a:r>
              <a:rPr lang="en-US" dirty="0" err="1"/>
              <a:t>J</a:t>
            </a:r>
            <a:r>
              <a:rPr lang="en-US" dirty="0" err="1" smtClean="0"/>
              <a:t>ita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 part of </a:t>
            </a:r>
            <a:r>
              <a:rPr lang="en-US" dirty="0" err="1" smtClean="0"/>
              <a:t>jita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109994"/>
            <a:ext cx="2514600" cy="18909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3081769"/>
            <a:ext cx="2691737" cy="194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6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Endoplasmic Reticulum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Makes components of cell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4 Factions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Factions make ships, ship equipment and other things.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338942"/>
            <a:ext cx="2700614" cy="19188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94" y="3338943"/>
            <a:ext cx="2723431" cy="220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16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Ribosome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Makes Portions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Characters do most of the work in </a:t>
            </a:r>
            <a:r>
              <a:rPr lang="en-US" dirty="0"/>
              <a:t>E</a:t>
            </a:r>
            <a:r>
              <a:rPr lang="en-US" dirty="0" smtClean="0"/>
              <a:t>ve online.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124200"/>
            <a:ext cx="3352800" cy="3352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352800"/>
            <a:ext cx="3122353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60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Releases energy from food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Industry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People make ships and other things to fuel activity's in eve.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964" y="3405620"/>
            <a:ext cx="2085975" cy="22002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581400"/>
            <a:ext cx="22383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06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Cell wall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Keeps cell safe from viruses and other harmful things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CONCORD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Police force that keeps players safe in high security space.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81400"/>
            <a:ext cx="1943100" cy="1943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382241"/>
            <a:ext cx="15811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807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Vacuole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Where liquid is stored in plant cells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Where players can store ships and there gear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733800"/>
            <a:ext cx="2390775" cy="1914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238500"/>
            <a:ext cx="18954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4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190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Cell organelles compared to Eve Online.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organelles compared to Eve Online.</dc:title>
  <dc:creator>acps</dc:creator>
  <cp:lastModifiedBy>acps</cp:lastModifiedBy>
  <cp:revision>6</cp:revision>
  <dcterms:created xsi:type="dcterms:W3CDTF">2013-11-19T19:39:06Z</dcterms:created>
  <dcterms:modified xsi:type="dcterms:W3CDTF">2013-11-19T20:32:00Z</dcterms:modified>
</cp:coreProperties>
</file>