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FA53-D73D-4472-B132-A712D2958437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EA7-7EF2-46C1-82BD-76FD68E532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FA53-D73D-4472-B132-A712D2958437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EA7-7EF2-46C1-82BD-76FD68E532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FA53-D73D-4472-B132-A712D2958437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EA7-7EF2-46C1-82BD-76FD68E532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FA53-D73D-4472-B132-A712D2958437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EA7-7EF2-46C1-82BD-76FD68E532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FA53-D73D-4472-B132-A712D2958437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AEC3EA7-7EF2-46C1-82BD-76FD68E5321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FA53-D73D-4472-B132-A712D2958437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EA7-7EF2-46C1-82BD-76FD68E532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FA53-D73D-4472-B132-A712D2958437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EA7-7EF2-46C1-82BD-76FD68E532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FA53-D73D-4472-B132-A712D2958437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EA7-7EF2-46C1-82BD-76FD68E532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FA53-D73D-4472-B132-A712D2958437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EA7-7EF2-46C1-82BD-76FD68E532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FA53-D73D-4472-B132-A712D2958437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EA7-7EF2-46C1-82BD-76FD68E532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FA53-D73D-4472-B132-A712D2958437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3EA7-7EF2-46C1-82BD-76FD68E532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0DFA53-D73D-4472-B132-A712D2958437}" type="datetimeFigureOut">
              <a:rPr lang="en-US" smtClean="0"/>
              <a:t>11/21/2013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EC3EA7-7EF2-46C1-82BD-76FD68E5321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Organelle to Restaurant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Vincent O. and Juan 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5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Golgi Body to Trash Can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33600"/>
            <a:ext cx="4008120" cy="3657600"/>
          </a:xfrm>
        </p:spPr>
      </p:pic>
      <p:sp>
        <p:nvSpPr>
          <p:cNvPr id="5" name="TextBox 4"/>
          <p:cNvSpPr txBox="1"/>
          <p:nvPr/>
        </p:nvSpPr>
        <p:spPr>
          <a:xfrm>
            <a:off x="5562600" y="2971800"/>
            <a:ext cx="2332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Gets </a:t>
            </a:r>
            <a:r>
              <a:rPr lang="en-US" dirty="0"/>
              <a:t>r</a:t>
            </a:r>
            <a:r>
              <a:rPr lang="en-US" dirty="0" smtClean="0"/>
              <a:t>id of the waste.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8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Cytoplasm to Food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4495800" cy="3149600"/>
          </a:xfrm>
        </p:spPr>
      </p:pic>
      <p:sp>
        <p:nvSpPr>
          <p:cNvPr id="7" name="TextBox 6"/>
          <p:cNvSpPr txBox="1"/>
          <p:nvPr/>
        </p:nvSpPr>
        <p:spPr>
          <a:xfrm>
            <a:off x="3456709" y="4756666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Food provides proteins for the costumers.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 to Chef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3139016" cy="4708525"/>
          </a:xfrm>
        </p:spPr>
      </p:pic>
      <p:sp>
        <p:nvSpPr>
          <p:cNvPr id="9" name="TextBox 8"/>
          <p:cNvSpPr txBox="1"/>
          <p:nvPr/>
        </p:nvSpPr>
        <p:spPr>
          <a:xfrm>
            <a:off x="4191000" y="2590800"/>
            <a:ext cx="3998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chef goes around helping out and perfecting the dishes for presentation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6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Nucleolus to Boss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" y="1676400"/>
            <a:ext cx="4381500" cy="2419350"/>
          </a:xfrm>
        </p:spPr>
      </p:pic>
      <p:sp>
        <p:nvSpPr>
          <p:cNvPr id="6" name="TextBox 5"/>
          <p:cNvSpPr txBox="1"/>
          <p:nvPr/>
        </p:nvSpPr>
        <p:spPr>
          <a:xfrm>
            <a:off x="2667000" y="4572000"/>
            <a:ext cx="5764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Gives orders on what to do and controls what goes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82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Endoplasmic Reticulum to </a:t>
            </a:r>
            <a:r>
              <a:rPr lang="en-US" dirty="0" smtClean="0"/>
              <a:t>Hallways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4776787" cy="4648199"/>
          </a:xfrm>
        </p:spPr>
      </p:pic>
      <p:sp>
        <p:nvSpPr>
          <p:cNvPr id="5" name="TextBox 4"/>
          <p:cNvSpPr txBox="1"/>
          <p:nvPr/>
        </p:nvSpPr>
        <p:spPr>
          <a:xfrm>
            <a:off x="5715000" y="2286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62601" y="28956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Food made  by the workers and transported directly to the hallways.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0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Ribosomes to Workers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048000"/>
            <a:ext cx="5334000" cy="3581399"/>
          </a:xfrm>
        </p:spPr>
      </p:pic>
      <p:sp>
        <p:nvSpPr>
          <p:cNvPr id="5" name="TextBox 4"/>
          <p:cNvSpPr txBox="1"/>
          <p:nvPr/>
        </p:nvSpPr>
        <p:spPr>
          <a:xfrm>
            <a:off x="1676400" y="1828800"/>
            <a:ext cx="3759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Follows instructions from the boss.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2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 to the oven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3933825" cy="3200399"/>
          </a:xfrm>
        </p:spPr>
      </p:pic>
      <p:sp>
        <p:nvSpPr>
          <p:cNvPr id="5" name="TextBox 4"/>
          <p:cNvSpPr txBox="1"/>
          <p:nvPr/>
        </p:nvSpPr>
        <p:spPr>
          <a:xfrm>
            <a:off x="4724400" y="2904898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Cooks the food to make the proteins so that they can be sent to the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2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Wall to Walls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2819400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Protects from weather.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28800"/>
            <a:ext cx="4572000" cy="4191000"/>
          </a:xfrm>
        </p:spPr>
      </p:pic>
    </p:spTree>
    <p:extLst>
      <p:ext uri="{BB962C8B-B14F-4D97-AF65-F5344CB8AC3E}">
        <p14:creationId xmlns:p14="http://schemas.microsoft.com/office/powerpoint/2010/main" val="176339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Vacuole to Freezer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4124325" cy="3657599"/>
          </a:xfrm>
        </p:spPr>
      </p:pic>
      <p:sp>
        <p:nvSpPr>
          <p:cNvPr id="5" name="TextBox 4"/>
          <p:cNvSpPr txBox="1"/>
          <p:nvPr/>
        </p:nvSpPr>
        <p:spPr>
          <a:xfrm>
            <a:off x="4953000" y="2819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Stores the food like the </a:t>
            </a:r>
            <a:r>
              <a:rPr lang="en-US" dirty="0" err="1" smtClean="0"/>
              <a:t>vacole</a:t>
            </a:r>
            <a:r>
              <a:rPr lang="en-US" dirty="0" smtClean="0"/>
              <a:t> stores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6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ell Organelle to Restaurant 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Cytoplasm to Food 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Nucleus to Chef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Nucleolus to Boss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Endoplasmic Reticulum to Hall Ways &amp;quot;&quot;/&gt;&lt;property id=&quot;20307&quot; value=&quot;260&quot;/&gt;&lt;/object&gt;&lt;/object&gt;&lt;object type=&quot;8&quot; unique_id=&quot;10014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130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Cell Organelle to Restaurant </vt:lpstr>
      <vt:lpstr>Cytoplasm to Food </vt:lpstr>
      <vt:lpstr>Nucleus to Chef</vt:lpstr>
      <vt:lpstr>Nucleolus to Boss</vt:lpstr>
      <vt:lpstr>Endoplasmic Reticulum to Hallways </vt:lpstr>
      <vt:lpstr>Ribosomes to Workers </vt:lpstr>
      <vt:lpstr>Chloroplast to the oven </vt:lpstr>
      <vt:lpstr>Cell Wall to Walls </vt:lpstr>
      <vt:lpstr>Vacuole to Freezer </vt:lpstr>
      <vt:lpstr>Golgi Body to Trash Can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Organelle to Restaurant</dc:title>
  <dc:creator>acps</dc:creator>
  <cp:lastModifiedBy>acps</cp:lastModifiedBy>
  <cp:revision>8</cp:revision>
  <dcterms:created xsi:type="dcterms:W3CDTF">2013-11-19T17:07:04Z</dcterms:created>
  <dcterms:modified xsi:type="dcterms:W3CDTF">2013-11-21T16:49:56Z</dcterms:modified>
</cp:coreProperties>
</file>