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E00D-592E-40E6-B0C2-05150E02DD7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0B7-0A4A-4956-A472-4FE55B42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0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E00D-592E-40E6-B0C2-05150E02DD7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0B7-0A4A-4956-A472-4FE55B42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2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E00D-592E-40E6-B0C2-05150E02DD7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0B7-0A4A-4956-A472-4FE55B42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3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E00D-592E-40E6-B0C2-05150E02DD7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0B7-0A4A-4956-A472-4FE55B42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7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E00D-592E-40E6-B0C2-05150E02DD7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0B7-0A4A-4956-A472-4FE55B42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2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E00D-592E-40E6-B0C2-05150E02DD7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0B7-0A4A-4956-A472-4FE55B42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4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E00D-592E-40E6-B0C2-05150E02DD7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0B7-0A4A-4956-A472-4FE55B42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1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E00D-592E-40E6-B0C2-05150E02DD7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0B7-0A4A-4956-A472-4FE55B42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E00D-592E-40E6-B0C2-05150E02DD7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0B7-0A4A-4956-A472-4FE55B42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E00D-592E-40E6-B0C2-05150E02DD7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0B7-0A4A-4956-A472-4FE55B42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4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E00D-592E-40E6-B0C2-05150E02DD7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80B7-0A4A-4956-A472-4FE55B42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8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E00D-592E-40E6-B0C2-05150E02DD7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480B7-0A4A-4956-A472-4FE55B42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Organelle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By: Hunter &amp; Justice</a:t>
            </a:r>
          </a:p>
        </p:txBody>
      </p:sp>
    </p:spTree>
    <p:extLst>
      <p:ext uri="{BB962C8B-B14F-4D97-AF65-F5344CB8AC3E}">
        <p14:creationId xmlns:p14="http://schemas.microsoft.com/office/powerpoint/2010/main" val="37116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Vacuole 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 they store the food and chairs that they don’t need to use for the game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68580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69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low Solid Italic" pitchFamily="82" charset="0"/>
              </a:rPr>
              <a:t>Golgi Body</a:t>
            </a:r>
            <a:endParaRPr lang="en-US" dirty="0">
              <a:latin typeface="Harlow Solid Ital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where the waste is stored and the bathroom in the arena gets rid of waste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696200" cy="380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7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Cytoskeleton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frame that helps keep the arena standing and is just like the bones in a human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70746"/>
            <a:ext cx="7467600" cy="379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0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Cell wall 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Protects the inside from the outside for rain and bad weather doesn’t get inside and on the court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7315200" cy="347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1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  <a:cs typeface="Aharoni" pitchFamily="2" charset="-79"/>
              </a:rPr>
              <a:t>Endoplasmic  Reticulum</a:t>
            </a:r>
            <a:endParaRPr lang="en-US" dirty="0"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Endoplasmic Reticulum is were a lot of things travel from and in the arena where players travel from the locker room to the court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5181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73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chloroplast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Chloroplast is the food you eat and in the arena you get that food from the concession stand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5029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31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radley Hand ITC" pitchFamily="66" charset="0"/>
              </a:rPr>
              <a:t>Cell membrane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 membrane is the door that lets people in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609599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63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itchFamily="66" charset="0"/>
              </a:rPr>
              <a:t>mitochondria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people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324600" cy="436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17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lysosome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fans eating snacks that they got from the concessions stands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36273"/>
            <a:ext cx="7209414" cy="335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045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155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Cell Organelle Presentation</vt:lpstr>
      <vt:lpstr>Golgi Body</vt:lpstr>
      <vt:lpstr>Cytoskeleton</vt:lpstr>
      <vt:lpstr>Cell wall </vt:lpstr>
      <vt:lpstr>Endoplasmic  Reticulum</vt:lpstr>
      <vt:lpstr>chloroplast</vt:lpstr>
      <vt:lpstr>Cell membrane</vt:lpstr>
      <vt:lpstr>mitochondria</vt:lpstr>
      <vt:lpstr>lysosome</vt:lpstr>
      <vt:lpstr>Vacuole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Organelle Presentation</dc:title>
  <dc:creator>acps</dc:creator>
  <cp:lastModifiedBy>acps</cp:lastModifiedBy>
  <cp:revision>7</cp:revision>
  <dcterms:created xsi:type="dcterms:W3CDTF">2013-11-14T14:34:05Z</dcterms:created>
  <dcterms:modified xsi:type="dcterms:W3CDTF">2013-11-18T14:50:13Z</dcterms:modified>
</cp:coreProperties>
</file>