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3" r:id="rId9"/>
    <p:sldId id="264" r:id="rId10"/>
    <p:sldId id="265" r:id="rId11"/>
    <p:sldId id="262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7307-4FDB-4ECE-B892-273BCC431F64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181E-0D93-4E9E-AC13-3053A5ACC7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7307-4FDB-4ECE-B892-273BCC431F64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181E-0D93-4E9E-AC13-3053A5ACC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7307-4FDB-4ECE-B892-273BCC431F64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181E-0D93-4E9E-AC13-3053A5ACC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7307-4FDB-4ECE-B892-273BCC431F64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181E-0D93-4E9E-AC13-3053A5ACC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7307-4FDB-4ECE-B892-273BCC431F64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8E6181E-0D93-4E9E-AC13-3053A5ACC76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7307-4FDB-4ECE-B892-273BCC431F64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181E-0D93-4E9E-AC13-3053A5ACC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7307-4FDB-4ECE-B892-273BCC431F64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181E-0D93-4E9E-AC13-3053A5ACC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7307-4FDB-4ECE-B892-273BCC431F64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181E-0D93-4E9E-AC13-3053A5ACC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7307-4FDB-4ECE-B892-273BCC431F64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181E-0D93-4E9E-AC13-3053A5ACC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7307-4FDB-4ECE-B892-273BCC431F64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181E-0D93-4E9E-AC13-3053A5ACC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7307-4FDB-4ECE-B892-273BCC431F64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181E-0D93-4E9E-AC13-3053A5ACC7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067307-4FDB-4ECE-B892-273BCC431F64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E6181E-0D93-4E9E-AC13-3053A5ACC76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304800"/>
            <a:ext cx="7772400" cy="15430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ritannic Bold" pitchFamily="34" charset="0"/>
              </a:rPr>
              <a:t>Cell Organelle Analogies</a:t>
            </a:r>
            <a:endParaRPr lang="en-US" sz="3600" dirty="0"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815" y="1219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arlow Solid Italic" pitchFamily="82" charset="0"/>
              </a:rPr>
              <a:t>By Jake </a:t>
            </a:r>
            <a:r>
              <a:rPr lang="en-US" dirty="0" err="1" smtClean="0">
                <a:latin typeface="Harlow Solid Italic" pitchFamily="82" charset="0"/>
              </a:rPr>
              <a:t>Gelnovatch</a:t>
            </a:r>
            <a:r>
              <a:rPr lang="en-US" dirty="0" smtClean="0">
                <a:latin typeface="Harlow Solid Italic" pitchFamily="82" charset="0"/>
              </a:rPr>
              <a:t> and Ryan Hooper</a:t>
            </a:r>
            <a:endParaRPr lang="en-US" dirty="0">
              <a:latin typeface="Harlow Solid Italic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6481080" cy="364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00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  <p:sndAc>
          <p:stSnd>
            <p:snd r:embed="rId2" name="drumroll.wav"/>
          </p:stSnd>
        </p:sndAc>
      </p:transition>
    </mc:Choice>
    <mc:Fallback>
      <p:transition spd="slow">
        <p:cut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Fax" pitchFamily="18" charset="0"/>
              </a:rPr>
              <a:t>Golgi body </a:t>
            </a:r>
            <a:endParaRPr lang="en-US" dirty="0">
              <a:latin typeface="Lucida Fax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arlow Solid Italic" pitchFamily="82" charset="0"/>
              </a:rPr>
              <a:t>In a cell the </a:t>
            </a:r>
            <a:r>
              <a:rPr lang="en-US" dirty="0" err="1" smtClean="0">
                <a:latin typeface="Harlow Solid Italic" pitchFamily="82" charset="0"/>
              </a:rPr>
              <a:t>golgi</a:t>
            </a:r>
            <a:r>
              <a:rPr lang="en-US" dirty="0" smtClean="0">
                <a:latin typeface="Harlow Solid Italic" pitchFamily="82" charset="0"/>
              </a:rPr>
              <a:t> body </a:t>
            </a:r>
            <a:r>
              <a:rPr lang="en-US" smtClean="0">
                <a:latin typeface="Harlow Solid Italic" pitchFamily="82" charset="0"/>
              </a:rPr>
              <a:t>gets rid </a:t>
            </a:r>
            <a:r>
              <a:rPr lang="en-US" dirty="0" smtClean="0">
                <a:latin typeface="Harlow Solid Italic" pitchFamily="82" charset="0"/>
              </a:rPr>
              <a:t>of waste.</a:t>
            </a:r>
          </a:p>
          <a:p>
            <a:r>
              <a:rPr lang="en-US" dirty="0" smtClean="0">
                <a:latin typeface="Harlow Solid Italic" pitchFamily="82" charset="0"/>
              </a:rPr>
              <a:t>In car the exhaust pipe gets rid of bad oil that could harm the Engine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4474277" cy="297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43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Cytoskeleton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Rockwell" pitchFamily="18" charset="0"/>
              </a:rPr>
              <a:t>In the cell the cytoskeleton supports the cell and allows organelles to move. </a:t>
            </a:r>
          </a:p>
          <a:p>
            <a:r>
              <a:rPr lang="en-US" dirty="0" smtClean="0">
                <a:latin typeface="Rockwell" pitchFamily="18" charset="0"/>
              </a:rPr>
              <a:t>The skeleton of car provides support and allows the car to move. </a:t>
            </a:r>
            <a:endParaRPr lang="en-US" dirty="0">
              <a:latin typeface="Rockwell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86200"/>
            <a:ext cx="45529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44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6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>
        <p:split orient="vert"/>
        <p:sndAc>
          <p:stSnd>
            <p:snd r:embed="rId2" name="applause.wav"/>
          </p:stSnd>
        </p:sndAc>
      </p:transition>
    </mc:Choice>
    <mc:Fallback>
      <p:transition spd="slow">
        <p:split orient="vert"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itchFamily="34" charset="0"/>
              </a:rPr>
              <a:t>Cytoplasm</a:t>
            </a:r>
            <a:endParaRPr lang="en-US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In the cell the Cytoplasm provides support to structures in the cell. 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In a car the frame provides support to the car.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323" y="3429000"/>
            <a:ext cx="467547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871372"/>
      </p:ext>
    </p:extLst>
  </p:cSld>
  <p:clrMapOvr>
    <a:masterClrMapping/>
  </p:clrMapOvr>
  <p:transition spd="slow">
    <p:push dir="u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3375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In the Cell the Nucleus controls the cells activities, growth, and reproduction. Also contains DNA. </a:t>
            </a: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In a car the Engine controls the cars movements and activities.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29113"/>
            <a:ext cx="4267200" cy="214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60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amera.wav"/>
          </p:stSnd>
        </p:sndAc>
      </p:transition>
    </mc:Choice>
    <mc:Fallback>
      <p:transition spd="slow">
        <p:circl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 Ribosome production , which creates proteins in a cell.</a:t>
            </a:r>
          </a:p>
          <a:p>
            <a:r>
              <a:rPr lang="en-US" dirty="0" smtClean="0"/>
              <a:t>In a car the hard drive controls your headlights at night time, how much gasoline you have left, break lights, and dashboard lights when needed.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3974446"/>
            <a:ext cx="4432368" cy="280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47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Endoplasmic Reticulum 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cell the Endoplasmic Reticulum transports things throughout the cell.</a:t>
            </a:r>
          </a:p>
          <a:p>
            <a:r>
              <a:rPr lang="en-US" dirty="0" smtClean="0"/>
              <a:t>In a car the spark plugs transport electricity from the battery to the Engine.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502682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056911"/>
      </p:ext>
    </p:extLst>
  </p:cSld>
  <p:clrMapOvr>
    <a:masterClrMapping/>
  </p:clrMapOvr>
  <p:transition spd="slow">
    <p:pull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ill Sans MT Condensed" pitchFamily="34" charset="0"/>
              </a:rPr>
              <a:t>Mitochondria </a:t>
            </a:r>
            <a:endParaRPr lang="en-US" dirty="0">
              <a:latin typeface="Gill Sans MT Condense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ulim" pitchFamily="34" charset="-127"/>
                <a:ea typeface="Gulim" pitchFamily="34" charset="-127"/>
              </a:rPr>
              <a:t>In a cell the Mitochondria provides energy (ATP) for the cell. </a:t>
            </a:r>
          </a:p>
          <a:p>
            <a:r>
              <a:rPr lang="en-US" dirty="0" smtClean="0">
                <a:latin typeface="Gulim" pitchFamily="34" charset="-127"/>
                <a:ea typeface="Gulim" pitchFamily="34" charset="-127"/>
              </a:rPr>
              <a:t>In a the battery allows the car to start and move. </a:t>
            </a:r>
            <a:endParaRPr lang="en-US" dirty="0"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877" y="3581400"/>
            <a:ext cx="3295650" cy="278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068824"/>
      </p:ext>
    </p:extLst>
  </p:cSld>
  <p:clrMapOvr>
    <a:masterClrMapping/>
  </p:clrMapOvr>
  <p:transition spd="slow">
    <p:cover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abic Typesetting" pitchFamily="66" charset="-78"/>
                <a:cs typeface="Arabic Typesetting" pitchFamily="66" charset="-78"/>
              </a:rPr>
              <a:t>Chloroplast</a:t>
            </a:r>
            <a:endParaRPr lang="en-US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plant cell the Chloroplast provides food for the plant. </a:t>
            </a:r>
          </a:p>
          <a:p>
            <a:r>
              <a:rPr lang="en-US" dirty="0" smtClean="0"/>
              <a:t>In a car gasoline is like the food for a car.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4152900" cy="276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156353"/>
      </p:ext>
    </p:extLst>
  </p:cSld>
  <p:clrMapOvr>
    <a:masterClrMapping/>
  </p:clrMapOvr>
  <p:transition spd="slow">
    <p:randomBa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Cell Wall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 a plant cell the cell wall provides structure and support in the cell. </a:t>
            </a:r>
          </a:p>
          <a:p>
            <a:r>
              <a:rPr lang="en-US" b="1" dirty="0" smtClean="0"/>
              <a:t>In a car the body provides structure and support for a car. 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505" y="3362183"/>
            <a:ext cx="4114395" cy="288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81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 Condensed" pitchFamily="34" charset="0"/>
              </a:rPr>
              <a:t>In a cell the vacuole stores food and water for the cell. </a:t>
            </a:r>
          </a:p>
          <a:p>
            <a:r>
              <a:rPr lang="en-US" dirty="0" smtClean="0">
                <a:latin typeface="Gill Sans MT Condensed" pitchFamily="34" charset="0"/>
              </a:rPr>
              <a:t>In a car the gas tank stores gasoline for a car. </a:t>
            </a:r>
            <a:endParaRPr lang="en-US" dirty="0">
              <a:latin typeface="Gill Sans MT Condense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4114800" cy="308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78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</TotalTime>
  <Words>304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Cell Organelle Analogies</vt:lpstr>
      <vt:lpstr>Cytoplasm</vt:lpstr>
      <vt:lpstr>Nucleus </vt:lpstr>
      <vt:lpstr>Nucleolus</vt:lpstr>
      <vt:lpstr>Endoplasmic Reticulum </vt:lpstr>
      <vt:lpstr>Mitochondria </vt:lpstr>
      <vt:lpstr>Chloroplast</vt:lpstr>
      <vt:lpstr>Cell Wall </vt:lpstr>
      <vt:lpstr>Vacuole</vt:lpstr>
      <vt:lpstr>Golgi body </vt:lpstr>
      <vt:lpstr>Cytoskeleton 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Organelle analogies</dc:title>
  <dc:creator>acps</dc:creator>
  <cp:lastModifiedBy>acps</cp:lastModifiedBy>
  <cp:revision>10</cp:revision>
  <dcterms:created xsi:type="dcterms:W3CDTF">2013-11-18T14:15:24Z</dcterms:created>
  <dcterms:modified xsi:type="dcterms:W3CDTF">2013-11-20T14:54:46Z</dcterms:modified>
</cp:coreProperties>
</file>