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31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4817B2-F22A-4994-9A1E-A4F9E6E16E34}" type="datetimeFigureOut">
              <a:rPr lang="en-US" smtClean="0"/>
              <a:t>12/13/13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0CDCDA-0C76-4A94-84DD-7320FF7EB8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organelle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 Hall</a:t>
            </a:r>
          </a:p>
          <a:p>
            <a:r>
              <a:rPr lang="en-US" dirty="0" smtClean="0"/>
              <a:t>Amin </a:t>
            </a:r>
            <a:r>
              <a:rPr lang="en-US" dirty="0" err="1" smtClean="0"/>
              <a:t>Haghtalab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8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Inner part of cell the allows things to come in or out</a:t>
            </a:r>
          </a:p>
          <a:p>
            <a:r>
              <a:rPr lang="en-US" dirty="0" smtClean="0"/>
              <a:t>Human Body: Skin (inside)</a:t>
            </a:r>
          </a:p>
          <a:p>
            <a:r>
              <a:rPr lang="en-US" dirty="0" smtClean="0"/>
              <a:t>School: Doors, allows things to come inside and out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http://9f1780.medialib.glogster.com/media/9def90089919ca4d67302f33d7519e24644be1d4e1b5e26caad9bffa713f8b3d/cell-membr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424263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07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part of cell that is used to store Things in Cell for later(mostly water)</a:t>
            </a:r>
          </a:p>
          <a:p>
            <a:r>
              <a:rPr lang="en-US" dirty="0" smtClean="0"/>
              <a:t>Human Body: Fat/Bladder</a:t>
            </a:r>
          </a:p>
          <a:p>
            <a:r>
              <a:rPr lang="en-US" dirty="0" smtClean="0"/>
              <a:t>School: Class rooms, Stores things inside school( fills up and empties out)</a:t>
            </a:r>
          </a:p>
          <a:p>
            <a:endParaRPr lang="en-US" dirty="0"/>
          </a:p>
        </p:txBody>
      </p:sp>
      <p:pic>
        <p:nvPicPr>
          <p:cNvPr id="9218" name="Picture 2" descr="http://3.bp.blogspot.com/-hq17_cadTjk/UJ_d7re2zTI/AAAAAAAAAVE/ji0CZPEdROQ/s1600/Vacuo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0"/>
            <a:ext cx="231457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97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cellular scaffolding or skeleton contained within a cell's cytoplasm.</a:t>
            </a:r>
            <a:endParaRPr lang="en-US" dirty="0" smtClean="0"/>
          </a:p>
          <a:p>
            <a:r>
              <a:rPr lang="en-US" dirty="0" smtClean="0"/>
              <a:t>Human body: Bones/ </a:t>
            </a:r>
            <a:r>
              <a:rPr lang="en-US" dirty="0" err="1" smtClean="0"/>
              <a:t>mucules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School: Building, Holds up building and supports building</a:t>
            </a:r>
          </a:p>
          <a:p>
            <a:endParaRPr lang="en-US" dirty="0"/>
          </a:p>
        </p:txBody>
      </p:sp>
      <p:pic>
        <p:nvPicPr>
          <p:cNvPr id="10242" name="Picture 2" descr="http://files.teachable.net/public/resources/8014/1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62400"/>
            <a:ext cx="3352800" cy="251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3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are comparing Cell organelle to The Human Body and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4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gel-like substance enclosed within the cell membrane – and the organelles </a:t>
            </a:r>
            <a:endParaRPr lang="en-US" dirty="0" smtClean="0"/>
          </a:p>
          <a:p>
            <a:r>
              <a:rPr lang="en-US" dirty="0" smtClean="0"/>
              <a:t>Human body: Blood</a:t>
            </a:r>
          </a:p>
          <a:p>
            <a:r>
              <a:rPr lang="en-US" dirty="0" smtClean="0"/>
              <a:t>School: Students, Students carry info and material around School</a:t>
            </a:r>
            <a:endParaRPr lang="en-US" dirty="0"/>
          </a:p>
        </p:txBody>
      </p:sp>
      <p:pic>
        <p:nvPicPr>
          <p:cNvPr id="1026" name="Picture 2" descr="http://ts1.mm.bing.net/th?id=H.4873607953189168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62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56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part of the cell containing DNA and RNA and responsible for growth and reproduction found in eukaryotic cells</a:t>
            </a:r>
            <a:endParaRPr lang="en-US" dirty="0" smtClean="0"/>
          </a:p>
          <a:p>
            <a:r>
              <a:rPr lang="en-US" dirty="0" smtClean="0"/>
              <a:t>Human Body: Brain </a:t>
            </a:r>
          </a:p>
          <a:p>
            <a:r>
              <a:rPr lang="en-US" dirty="0" smtClean="0"/>
              <a:t>School: Office, Office controls the whole building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ts1.mm.bing.net/th?id=H.4795100230649084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28575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12142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non-membrane bound structure found in the nucleus of cells. It is composed of proteins and nucleic acids found within the nucleus of eukaryotic cells.</a:t>
            </a:r>
            <a:endParaRPr lang="en-US" dirty="0" smtClean="0"/>
          </a:p>
          <a:p>
            <a:r>
              <a:rPr lang="en-US" dirty="0" smtClean="0"/>
              <a:t>Human body: Small part of brain</a:t>
            </a:r>
          </a:p>
          <a:p>
            <a:r>
              <a:rPr lang="en-US" dirty="0" smtClean="0"/>
              <a:t>School: Principal, controls the cell and sends info thought the school</a:t>
            </a:r>
            <a:endParaRPr lang="en-US" dirty="0"/>
          </a:p>
        </p:txBody>
      </p:sp>
      <p:pic>
        <p:nvPicPr>
          <p:cNvPr id="3074" name="Picture 2" descr="http://i.ytimg.com/vi/Uwj3Lu6Qne0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772889"/>
            <a:ext cx="2743201" cy="205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90021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network of tubular membranes within the cytoplasm of the cell, occurring either with a smooth surface (smooth endoplasmic reticulum)  or studded with ribosomes (rough endoplasmic reticulum)  involved in the transport of materials. </a:t>
            </a:r>
            <a:endParaRPr lang="en-US" dirty="0" smtClean="0"/>
          </a:p>
          <a:p>
            <a:r>
              <a:rPr lang="en-US" dirty="0" smtClean="0"/>
              <a:t>Human body: Blood vessels</a:t>
            </a:r>
          </a:p>
          <a:p>
            <a:r>
              <a:rPr lang="en-US" dirty="0" smtClean="0"/>
              <a:t>School: Hallways, Allows students to travel thought the whole school</a:t>
            </a:r>
            <a:endParaRPr lang="en-US" dirty="0"/>
          </a:p>
        </p:txBody>
      </p:sp>
      <p:pic>
        <p:nvPicPr>
          <p:cNvPr id="4098" name="Picture 2" descr="http://ts4.mm.bing.net/th?id=H.499710111055949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01095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14418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a membrane-enclosed structure found in most eukaryotic cells</a:t>
            </a:r>
            <a:endParaRPr lang="en-US" dirty="0" smtClean="0"/>
          </a:p>
          <a:p>
            <a:r>
              <a:rPr lang="en-US" dirty="0" smtClean="0"/>
              <a:t>Human Body: Digestive System</a:t>
            </a:r>
          </a:p>
          <a:p>
            <a:r>
              <a:rPr lang="en-US" dirty="0" smtClean="0"/>
              <a:t>School: Bathroom, Allows waste to be released out of the school</a:t>
            </a:r>
            <a:endParaRPr lang="en-US" dirty="0"/>
          </a:p>
        </p:txBody>
      </p:sp>
      <p:pic>
        <p:nvPicPr>
          <p:cNvPr id="5122" name="Picture 2" descr="http://endosymbiotichypothesis.files.wordpress.com/2010/09/mitochondr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36766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63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Involved in photosynthesis</a:t>
            </a:r>
          </a:p>
          <a:p>
            <a:r>
              <a:rPr lang="en-US" dirty="0" smtClean="0"/>
              <a:t>Human body: Food</a:t>
            </a:r>
          </a:p>
          <a:p>
            <a:r>
              <a:rPr lang="en-US" dirty="0" smtClean="0"/>
              <a:t>School: Cafeteria, Makes food inside building to feed School</a:t>
            </a:r>
          </a:p>
          <a:p>
            <a:endParaRPr lang="en-US" dirty="0"/>
          </a:p>
        </p:txBody>
      </p:sp>
      <p:pic>
        <p:nvPicPr>
          <p:cNvPr id="6146" name="Picture 2" descr="http://3.bp.blogspot.com/_FLSPZURcXIQ/TIfCswCmXWI/AAAAAAAAANQ/iUlQZBRAc0E/s1600/structureofchloroplas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46799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87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The outer more thicker part of cell to protect and keep shape of cell</a:t>
            </a:r>
          </a:p>
          <a:p>
            <a:r>
              <a:rPr lang="en-US" dirty="0" smtClean="0"/>
              <a:t>Human Body: Skin (Outside)</a:t>
            </a:r>
          </a:p>
          <a:p>
            <a:r>
              <a:rPr lang="en-US" dirty="0" smtClean="0"/>
              <a:t>School: Wall, A protects the School </a:t>
            </a:r>
            <a:endParaRPr lang="en-US" dirty="0"/>
          </a:p>
        </p:txBody>
      </p:sp>
      <p:pic>
        <p:nvPicPr>
          <p:cNvPr id="7170" name="Picture 2" descr="http://bms.westfordk12.us/pages/teams/7green/cells/GroupC/images/cellwall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41107"/>
            <a:ext cx="2474337" cy="251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44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</TotalTime>
  <Words>374</Words>
  <Application>Microsoft Macintosh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Cell organelle presentation</vt:lpstr>
      <vt:lpstr>Analogy</vt:lpstr>
      <vt:lpstr>Cytoplasm</vt:lpstr>
      <vt:lpstr>Nucleus</vt:lpstr>
      <vt:lpstr>Nucleolus</vt:lpstr>
      <vt:lpstr>Endoplasmic Reticulum</vt:lpstr>
      <vt:lpstr>Mitochondria</vt:lpstr>
      <vt:lpstr>Chloroplast</vt:lpstr>
      <vt:lpstr>Cell Wall</vt:lpstr>
      <vt:lpstr>Cell membrane </vt:lpstr>
      <vt:lpstr>Vacuole</vt:lpstr>
      <vt:lpstr>Cytoskeleton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organelle presentation</dc:title>
  <dc:creator>acps</dc:creator>
  <cp:lastModifiedBy>Michele Bambury</cp:lastModifiedBy>
  <cp:revision>8</cp:revision>
  <dcterms:created xsi:type="dcterms:W3CDTF">2013-11-14T14:36:35Z</dcterms:created>
  <dcterms:modified xsi:type="dcterms:W3CDTF">2013-12-13T10:36:24Z</dcterms:modified>
</cp:coreProperties>
</file>