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9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4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8C75F-0B22-4D1D-BC64-E93AC4C48AB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3D68-AACA-4079-B26A-C056AA2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Analogy to a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Sean Silke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 to the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Protects the school/cell from objects on the outside.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096000" cy="360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body to the dumpster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hold waste/trash to be removed from the premises.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4495800" cy="375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 to the cafeteria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where the food is brought/bought which is when it’s absorbed/</a:t>
            </a:r>
            <a:r>
              <a:rPr lang="en-US" dirty="0" err="1" smtClean="0"/>
              <a:t>eatin</a:t>
            </a:r>
            <a:r>
              <a:rPr lang="en-US" dirty="0" smtClean="0"/>
              <a:t> and then digested.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5897024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to the doors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objects/people to enter and exit, and keeps the in or out (locked).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667000"/>
            <a:ext cx="34671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1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Cytoskeleton to the framing of the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It’s a network of proteins/frames that keeps them in place/form collapsing.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8" y="2743200"/>
            <a:ext cx="788820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 to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goes throughout the school with everything in it.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909887" cy="21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398305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to the Main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Holds the information for the students and teachers 24/7 and it controls what gets sent out to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129087" cy="309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7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 to the principal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interior of the nucleus that send out the information for the cell/school.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52889"/>
            <a:ext cx="4343400" cy="389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Endoplasmic Reticulum to the hall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go all through the school transporting people/ribosomes to go where ever.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4914900" cy="311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895600" cy="326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are located all through the school/cell.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03658"/>
            <a:ext cx="4800600" cy="3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7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to the trashcans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It’s where trash goes to be thrown out and will decomposed/broken down or incinerated.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1855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312731" cy="230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 to the Generator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provides energy for the cell/ school.</a:t>
            </a:r>
          </a:p>
          <a:p>
            <a:pPr marL="0" indent="0">
              <a:buNone/>
            </a:pPr>
            <a:r>
              <a:rPr lang="en-US" dirty="0" smtClean="0"/>
              <a:t>School- Light/power        Cell- food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4191000" cy="34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7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 to the janitor’s closet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stores materials for the school/cell.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2795588" cy="402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244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Cell Analogy to a school</vt:lpstr>
      <vt:lpstr>Cytoplasm to air</vt:lpstr>
      <vt:lpstr>Nucleus to the Main Office</vt:lpstr>
      <vt:lpstr>Nucleolus to the principal </vt:lpstr>
      <vt:lpstr>Endoplasmic Reticulum to the hall ways</vt:lpstr>
      <vt:lpstr>Ribosomes to students</vt:lpstr>
      <vt:lpstr>Mitochondria to the trashcans</vt:lpstr>
      <vt:lpstr>Chloroplast to the Generator room</vt:lpstr>
      <vt:lpstr>Vacuole to the janitor’s closet</vt:lpstr>
      <vt:lpstr>Cell wall to the walls</vt:lpstr>
      <vt:lpstr>Golgi body to the dumpster</vt:lpstr>
      <vt:lpstr>Lysosome to the cafeteria</vt:lpstr>
      <vt:lpstr>Cell membrane to the doors</vt:lpstr>
      <vt:lpstr>Cytoskeleton to the framing of the walls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Analogy to a school</dc:title>
  <dc:creator>acps</dc:creator>
  <cp:lastModifiedBy>acps</cp:lastModifiedBy>
  <cp:revision>7</cp:revision>
  <dcterms:created xsi:type="dcterms:W3CDTF">2013-11-21T16:14:15Z</dcterms:created>
  <dcterms:modified xsi:type="dcterms:W3CDTF">2013-11-21T17:26:44Z</dcterms:modified>
</cp:coreProperties>
</file>