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8D5-C8B9-430D-B11A-E7069C1EA2EC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F0CD-CAC4-463C-8519-37A146D70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7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8D5-C8B9-430D-B11A-E7069C1EA2EC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F0CD-CAC4-463C-8519-37A146D70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5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8D5-C8B9-430D-B11A-E7069C1EA2EC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F0CD-CAC4-463C-8519-37A146D70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6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8D5-C8B9-430D-B11A-E7069C1EA2EC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F0CD-CAC4-463C-8519-37A146D70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8D5-C8B9-430D-B11A-E7069C1EA2EC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F0CD-CAC4-463C-8519-37A146D70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8D5-C8B9-430D-B11A-E7069C1EA2EC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F0CD-CAC4-463C-8519-37A146D70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8D5-C8B9-430D-B11A-E7069C1EA2EC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F0CD-CAC4-463C-8519-37A146D70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4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8D5-C8B9-430D-B11A-E7069C1EA2EC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F0CD-CAC4-463C-8519-37A146D70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7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8D5-C8B9-430D-B11A-E7069C1EA2EC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F0CD-CAC4-463C-8519-37A146D70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8D5-C8B9-430D-B11A-E7069C1EA2EC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F0CD-CAC4-463C-8519-37A146D70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5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8D5-C8B9-430D-B11A-E7069C1EA2EC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F0CD-CAC4-463C-8519-37A146D70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1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358D5-C8B9-430D-B11A-E7069C1EA2EC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2F0CD-CAC4-463C-8519-37A146D70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2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Analogies</a:t>
            </a:r>
            <a:br>
              <a:rPr lang="en-US" dirty="0" smtClean="0"/>
            </a:br>
            <a:r>
              <a:rPr lang="en-US" dirty="0" smtClean="0"/>
              <a:t>(Restaurant)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Sinthia</a:t>
            </a:r>
            <a:r>
              <a:rPr lang="en-US" dirty="0" smtClean="0"/>
              <a:t> &amp; </a:t>
            </a:r>
            <a:r>
              <a:rPr lang="en-US" dirty="0" err="1" smtClean="0"/>
              <a:t>Malaney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7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Lysosome: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 The tables holds the food. </a:t>
            </a:r>
            <a:endParaRPr lang="en-US" dirty="0"/>
          </a:p>
        </p:txBody>
      </p:sp>
      <p:pic>
        <p:nvPicPr>
          <p:cNvPr id="9218" name="Picture 2" descr="http://img.homedit.com/2011/03/Hotel_furni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982" y="2258291"/>
            <a:ext cx="5369001" cy="423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766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Cytoskeleton: Frame of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 It supports the structure.</a:t>
            </a:r>
            <a:endParaRPr lang="en-US" dirty="0"/>
          </a:p>
        </p:txBody>
      </p:sp>
      <p:pic>
        <p:nvPicPr>
          <p:cNvPr id="10242" name="Picture 2" descr="http://ts2.mm.bing.net/th?id=H.5047412368607377&amp;w=226&amp;h=180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14600"/>
            <a:ext cx="4975013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61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Cytoplasm: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 The cytoplasm flows through the cell just like the workers flow through the restaurant to make it function. </a:t>
            </a:r>
            <a:endParaRPr lang="en-US" dirty="0"/>
          </a:p>
        </p:txBody>
      </p:sp>
      <p:pic>
        <p:nvPicPr>
          <p:cNvPr id="1026" name="Picture 2" descr="http://ts1.mm.bing.net/th?id=H.4628627340002744&amp;w=270&amp;h=182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76600"/>
            <a:ext cx="4800600" cy="323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93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Nucleus: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 The manager makes the decisions for the restaurant just like the nucleus makes the decisions of the cell. </a:t>
            </a:r>
            <a:endParaRPr lang="en-US" dirty="0"/>
          </a:p>
        </p:txBody>
      </p:sp>
      <p:pic>
        <p:nvPicPr>
          <p:cNvPr id="2050" name="Picture 2" descr="http://www.careercast.com/sites/default/files/restaurant-mana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432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382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Nucleolus: Customers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 The customers help make the decisions work. </a:t>
            </a:r>
            <a:endParaRPr lang="en-US" dirty="0"/>
          </a:p>
        </p:txBody>
      </p:sp>
      <p:pic>
        <p:nvPicPr>
          <p:cNvPr id="3074" name="Picture 2" descr="http://ts3.mm.bing.net/th?id=H.5045054436148326&amp;w=276&amp;h=188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62200"/>
            <a:ext cx="6019800" cy="410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426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Ribosome: Oven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 The oven makes the food which a restaurant needs in order to work correctly. </a:t>
            </a:r>
            <a:endParaRPr lang="en-US" dirty="0"/>
          </a:p>
        </p:txBody>
      </p:sp>
      <p:pic>
        <p:nvPicPr>
          <p:cNvPr id="4098" name="Picture 2" descr="http://ts4.mm.bing.net/th?id=H.4731027924779271&amp;w=175&amp;h=176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072" y="2590800"/>
            <a:ext cx="4105275" cy="412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438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Mitochondria: Trash 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 All the waste goes here and that’s where the trash can comes in. </a:t>
            </a:r>
          </a:p>
        </p:txBody>
      </p:sp>
      <p:pic>
        <p:nvPicPr>
          <p:cNvPr id="5122" name="Picture 2" descr="http://ts2.mm.bing.net/th?id=H.4805094646679037&amp;w=192&amp;h=186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43200"/>
            <a:ext cx="3810000" cy="3690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155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Chloroplast: The money and food cooked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 The food and money are what are produced to make the restaurant work/function. </a:t>
            </a:r>
          </a:p>
        </p:txBody>
      </p:sp>
      <p:pic>
        <p:nvPicPr>
          <p:cNvPr id="6146" name="Picture 2" descr="http://ts4.mm.bing.net/th?id=H.4569983865127335&amp;w=175&amp;h=177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84417"/>
            <a:ext cx="2743200" cy="2774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ts3.mm.bing.net/th?id=H.4658146655865282&amp;w=220&amp;h=188&amp;c=7&amp;rs=1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034145"/>
            <a:ext cx="3581400" cy="306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450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Vacuole: Bathrooms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 All the waste goes here. </a:t>
            </a:r>
            <a:endParaRPr lang="en-US" dirty="0"/>
          </a:p>
        </p:txBody>
      </p:sp>
      <p:pic>
        <p:nvPicPr>
          <p:cNvPr id="7170" name="Picture 2" descr="http://ts1.mm.bing.net/th?id=H.4654543169849508&amp;w=239&amp;h=174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473" y="2292927"/>
            <a:ext cx="5562600" cy="404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32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Golgi Body: </a:t>
            </a:r>
            <a:r>
              <a:rPr lang="en-US" dirty="0" err="1" smtClean="0"/>
              <a:t>Toliet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 The waste goes through these. </a:t>
            </a:r>
            <a:endParaRPr lang="en-US" dirty="0"/>
          </a:p>
        </p:txBody>
      </p:sp>
      <p:pic>
        <p:nvPicPr>
          <p:cNvPr id="8194" name="Picture 2" descr="http://ts2.mm.bing.net/th?id=H.4936576441059465&amp;w=172&amp;h=176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8400"/>
            <a:ext cx="3543300" cy="3625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465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175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Cell Analogies (Restaurant)</vt:lpstr>
      <vt:lpstr>Cytoplasm: Workers</vt:lpstr>
      <vt:lpstr>Nucleus: Manager</vt:lpstr>
      <vt:lpstr>Nucleolus: Customers</vt:lpstr>
      <vt:lpstr>Ribosome: Oven</vt:lpstr>
      <vt:lpstr>Mitochondria: Trash Can</vt:lpstr>
      <vt:lpstr>Chloroplast: The money and food cooked</vt:lpstr>
      <vt:lpstr>Vacuole: Bathrooms</vt:lpstr>
      <vt:lpstr>Golgi Body: Toliet</vt:lpstr>
      <vt:lpstr>Lysosome: Tables</vt:lpstr>
      <vt:lpstr>Cytoskeleton: Frame of Building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Analogies (Restaurant)</dc:title>
  <dc:creator>acps</dc:creator>
  <cp:lastModifiedBy>acps</cp:lastModifiedBy>
  <cp:revision>3</cp:revision>
  <dcterms:created xsi:type="dcterms:W3CDTF">2013-11-18T14:16:42Z</dcterms:created>
  <dcterms:modified xsi:type="dcterms:W3CDTF">2013-11-18T14:43:24Z</dcterms:modified>
</cp:coreProperties>
</file>