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94660"/>
  </p:normalViewPr>
  <p:slideViewPr>
    <p:cSldViewPr>
      <p:cViewPr varScale="1">
        <p:scale>
          <a:sx n="56" d="100"/>
          <a:sy n="56" d="100"/>
        </p:scale>
        <p:origin x="141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60279F0-004E-4676-9359-C7987CD63C00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855FF49-565E-4296-9EBD-193526BF8BF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79F0-004E-4676-9359-C7987CD63C00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FF49-565E-4296-9EBD-193526BF8B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79F0-004E-4676-9359-C7987CD63C00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FF49-565E-4296-9EBD-193526BF8B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79F0-004E-4676-9359-C7987CD63C00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FF49-565E-4296-9EBD-193526BF8B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79F0-004E-4676-9359-C7987CD63C00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FF49-565E-4296-9EBD-193526BF8B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79F0-004E-4676-9359-C7987CD63C00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FF49-565E-4296-9EBD-193526BF8BF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79F0-004E-4676-9359-C7987CD63C00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FF49-565E-4296-9EBD-193526BF8B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79F0-004E-4676-9359-C7987CD63C00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FF49-565E-4296-9EBD-193526BF8B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79F0-004E-4676-9359-C7987CD63C00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FF49-565E-4296-9EBD-193526BF8B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79F0-004E-4676-9359-C7987CD63C00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FF49-565E-4296-9EBD-193526BF8BF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79F0-004E-4676-9359-C7987CD63C00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FF49-565E-4296-9EBD-193526BF8B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60279F0-004E-4676-9359-C7987CD63C00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855FF49-565E-4296-9EBD-193526BF8B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Cell </a:t>
            </a:r>
            <a:r>
              <a:rPr lang="en-US" dirty="0" smtClean="0">
                <a:solidFill>
                  <a:srgbClr val="92D050"/>
                </a:solidFill>
              </a:rPr>
              <a:t>Analogies: Airport 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By: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Asianna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Cobbs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Nadasia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Greene 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2970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Membrane 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490" y="2514600"/>
            <a:ext cx="3601661" cy="2440781"/>
          </a:xfrm>
        </p:spPr>
      </p:pic>
      <p:sp>
        <p:nvSpPr>
          <p:cNvPr id="4" name="Tex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Security guards in the airport keep bad things out. In a cell the cell membrane keeps bad things 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866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Cytoskeleton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framework of the airport maintains the shape. The cytoskeleton maintains the shape of the cell.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272" y="2170664"/>
            <a:ext cx="3767328" cy="2782336"/>
          </a:xfrm>
        </p:spPr>
      </p:pic>
    </p:spTree>
    <p:extLst>
      <p:ext uri="{BB962C8B-B14F-4D97-AF65-F5344CB8AC3E}">
        <p14:creationId xmlns:p14="http://schemas.microsoft.com/office/powerpoint/2010/main" val="6690554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Cytoplasm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170664"/>
            <a:ext cx="4038600" cy="3391936"/>
          </a:xfrm>
        </p:spPr>
      </p:pic>
      <p:sp>
        <p:nvSpPr>
          <p:cNvPr id="5" name="Tex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Air is everywhere in the airport like </a:t>
            </a:r>
            <a:r>
              <a:rPr lang="en-US" dirty="0" smtClean="0"/>
              <a:t>cytoplasm</a:t>
            </a:r>
            <a:r>
              <a:rPr lang="en-US" dirty="0" smtClean="0"/>
              <a:t> </a:t>
            </a:r>
            <a:r>
              <a:rPr lang="en-US" dirty="0" smtClean="0"/>
              <a:t>is everywhere in the cell.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8425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Nucleus 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99" r="8999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The control tower controls the airport and airplanes. Just like the </a:t>
            </a:r>
            <a:r>
              <a:rPr lang="en-US" dirty="0" smtClean="0"/>
              <a:t>nucleus</a:t>
            </a:r>
            <a:r>
              <a:rPr lang="en-US" dirty="0" smtClean="0"/>
              <a:t> </a:t>
            </a:r>
            <a:r>
              <a:rPr lang="en-US" dirty="0" smtClean="0"/>
              <a:t>controls the cell.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1477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Nucleolus 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180728"/>
            <a:ext cx="3883152" cy="3839072"/>
          </a:xfrm>
        </p:spPr>
      </p:pic>
      <p:sp>
        <p:nvSpPr>
          <p:cNvPr id="4" name="Tex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people controlling the control tower, are a part of the control tower. Just like the nucleolus is a part of the </a:t>
            </a:r>
            <a:r>
              <a:rPr lang="en-US" dirty="0" smtClean="0"/>
              <a:t>nucleus.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0983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Endoplasmic Reticulum </a:t>
            </a:r>
            <a:endParaRPr lang="en-US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2313430"/>
            <a:ext cx="4114800" cy="3635775"/>
          </a:xfrm>
        </p:spPr>
      </p:pic>
      <p:sp>
        <p:nvSpPr>
          <p:cNvPr id="4" name="Tex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Conveyor belts transport stuff throughout the airport just like the endoplasmic reticulum transports things through the cell.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0916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Wall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37" r="32137"/>
          <a:stretch>
            <a:fillRect/>
          </a:stretch>
        </p:blipFill>
        <p:spPr>
          <a:xfrm>
            <a:off x="990600" y="658368"/>
            <a:ext cx="3359623" cy="543763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 smtClean="0"/>
              <a:t>Tsa</a:t>
            </a:r>
            <a:r>
              <a:rPr lang="en-US" dirty="0" smtClean="0"/>
              <a:t> lets things in and out of the airport, just like the cell wall lets good and things in and out of the cell.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4551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Vacuole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490" y="2313432"/>
            <a:ext cx="3601662" cy="3249168"/>
          </a:xfrm>
        </p:spPr>
      </p:pic>
      <p:sp>
        <p:nvSpPr>
          <p:cNvPr id="4" name="Tex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Fuel tanks are like vacuoles whereas they store things.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5900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Golgi Body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490" y="2313431"/>
            <a:ext cx="3452310" cy="2670525"/>
          </a:xfrm>
        </p:spPr>
      </p:pic>
      <p:sp>
        <p:nvSpPr>
          <p:cNvPr id="4" name="Tex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The runway in an airport is like the </a:t>
            </a:r>
            <a:r>
              <a:rPr lang="en-US" dirty="0"/>
              <a:t>G</a:t>
            </a:r>
            <a:r>
              <a:rPr lang="en-US" dirty="0" smtClean="0"/>
              <a:t>olgi </a:t>
            </a:r>
            <a:r>
              <a:rPr lang="en-US" dirty="0"/>
              <a:t>B</a:t>
            </a:r>
            <a:r>
              <a:rPr lang="en-US" dirty="0" smtClean="0"/>
              <a:t>ody because it lets things leave.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8803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Lysosome 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7" r="2227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The garbage in the airport is like lysosomes because they both get rid of waste.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6549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57</TotalTime>
  <Words>206</Words>
  <Application>Microsoft Office PowerPoint</Application>
  <PresentationFormat>On-screen Show (4:3)</PresentationFormat>
  <Paragraphs>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Century Gothic</vt:lpstr>
      <vt:lpstr>Wingdings 2</vt:lpstr>
      <vt:lpstr>Austin</vt:lpstr>
      <vt:lpstr>Cell Analogies: Airport </vt:lpstr>
      <vt:lpstr>Cytoplasm </vt:lpstr>
      <vt:lpstr>Nucleus </vt:lpstr>
      <vt:lpstr>Nucleolus </vt:lpstr>
      <vt:lpstr>Endoplasmic Reticulum </vt:lpstr>
      <vt:lpstr>Cell Wall</vt:lpstr>
      <vt:lpstr>Vacuole</vt:lpstr>
      <vt:lpstr>Golgi Body</vt:lpstr>
      <vt:lpstr>Lysosome </vt:lpstr>
      <vt:lpstr>Cell Membrane </vt:lpstr>
      <vt:lpstr>Cytoskeleton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Analogies</dc:title>
  <dc:creator>acps</dc:creator>
  <cp:lastModifiedBy>Asianna</cp:lastModifiedBy>
  <cp:revision>7</cp:revision>
  <dcterms:created xsi:type="dcterms:W3CDTF">2013-11-21T16:22:32Z</dcterms:created>
  <dcterms:modified xsi:type="dcterms:W3CDTF">2013-11-25T00:31:32Z</dcterms:modified>
</cp:coreProperties>
</file>