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>
        <p:scale>
          <a:sx n="100" d="100"/>
          <a:sy n="100" d="100"/>
        </p:scale>
        <p:origin x="-12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7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5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owen.org/wp-content/uploads/King.Charles.I.1628.AD-1.jpg" TargetMode="External"/><Relationship Id="rId1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slide5.xml"/><Relationship Id="rId4" Type="http://schemas.openxmlformats.org/officeDocument/2006/relationships/slide" Target="slide1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slide" Target="slide5.xml"/><Relationship Id="rId4" Type="http://schemas.openxmlformats.org/officeDocument/2006/relationships/image" Target="../media/image1.jpeg"/><Relationship Id="rId5" Type="http://schemas.openxmlformats.org/officeDocument/2006/relationships/hyperlink" Target="http://en.wikipedia.org/wiki/File:George_Percy.jpg" TargetMode="External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3.jpeg"/><Relationship Id="rId9" Type="http://schemas.openxmlformats.org/officeDocument/2006/relationships/hyperlink" Target="http://www.owen.org/wp-content/uploads/King.Charles.I.1628.AD-1.jpg" TargetMode="External"/><Relationship Id="rId10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8" Type="http://schemas.openxmlformats.org/officeDocument/2006/relationships/hyperlink" Target="http://en.wikipedia.org/wiki/File:George_Percy.jpg" TargetMode="External"/><Relationship Id="rId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.xml"/><Relationship Id="rId5" Type="http://schemas.openxmlformats.org/officeDocument/2006/relationships/image" Target="../media/image15.gif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        </a:t>
            </a:r>
            <a:r>
              <a:rPr lang="en-US" sz="1100" dirty="0" smtClean="0"/>
              <a:t>	Married to </a:t>
            </a:r>
            <a:r>
              <a:rPr lang="en-US" sz="1100" dirty="0" smtClean="0">
                <a:solidFill>
                  <a:schemeClr val="accent1"/>
                </a:solidFill>
              </a:rPr>
              <a:t>Name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1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Street, City, State, Zip Code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First post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</a:t>
            </a:r>
            <a:r>
              <a:rPr lang="en-US" sz="800" dirty="0" smtClean="0">
                <a:solidFill>
                  <a:srgbClr val="3333CC"/>
                </a:solidFill>
              </a:rPr>
              <a:t>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259</Words>
  <Application>Microsoft Macintosh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Michele Bambury</cp:lastModifiedBy>
  <cp:revision>99</cp:revision>
  <dcterms:created xsi:type="dcterms:W3CDTF">2009-03-30T18:09:43Z</dcterms:created>
  <dcterms:modified xsi:type="dcterms:W3CDTF">2013-11-22T02:04:45Z</dcterms:modified>
</cp:coreProperties>
</file>