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100" d="100"/>
          <a:sy n="100" d="100"/>
        </p:scale>
        <p:origin x="-13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677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cad=rja&amp;docid=H7E_1fFDZcO15M&amp;tbnid=vlYX2l_gulJNPM:&amp;ved=0CAUQjRw&amp;url=http%3A%2F%2Fru.wikipedia.org%2Fwiki%2F%25D0%25A1%25D0%25BB%25D0%25BE%25D0%25BD%25D0%25BE%25D0%25B2%25D1%258B%25D0%25B5&amp;ei=bWGuUtvqGNXesATM04D4CQ&amp;psig=AFQjCNE-yN0UEmdOGjQhPVVc969ldJ8AvA&amp;ust=1387246296354627" TargetMode="Externa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google.com/url?sa=i&amp;rct=j&amp;q=&amp;esrc=s&amp;source=images&amp;cd=&amp;cad=rja&amp;docid=wOWZWCXChs37sM&amp;tbnid=4_iQ6H1-bjZhWM:&amp;ved=0CAUQjRw&amp;url=http%3A%2F%2Fen.wikipedia.org%2Fwiki%2FCaparison&amp;ei=5FSuUpq5NqqtsAT5uIDQCg&amp;bvm=bv.57967247,d.b2I&amp;psig=AFQjCNGReU_ATRD7hUG0u1DlzbtgLkpXBA&amp;ust=1387243081108353" TargetMode="External"/><Relationship Id="rId18" Type="http://schemas.openxmlformats.org/officeDocument/2006/relationships/hyperlink" Target="http://www.google.com/url?sa=i&amp;rct=j&amp;q=&amp;esrc=s&amp;source=images&amp;cd=&amp;cad=rja&amp;docid=0AfKKSmgTUd_yM&amp;tbnid=VWCL7aImfLABGM:&amp;ved=0CAUQjRw&amp;url=http%3A%2F%2Fmetro.co.uk%2F2012%2F06%2F12%2Fpictures-euro-2012-psychic-animals-3034908%2Felephants-shahrukh-r-and-shanti-eat-from-a-german-flag-covered-in-vegetables-at-hagenbecks-tierpark-in%25E2%2580%25A0hamburg%25E2%2580%25A0germany-08-june-2012-the-elephants-act-as-a-soccer-oracle-and-pr%2F&amp;ei=I1quUoaQHcmosQTPh4BA&amp;psig=AFQjCNH3OKYrICUwpBBI-EKbv8rjjE0W6Q&amp;ust=1387244440824800" TargetMode="External"/><Relationship Id="rId3" Type="http://schemas.openxmlformats.org/officeDocument/2006/relationships/slide" Target="slide5.xml"/><Relationship Id="rId21" Type="http://schemas.openxmlformats.org/officeDocument/2006/relationships/hyperlink" Target="http://www.google.com/url?sa=i&amp;rct=j&amp;q=&amp;esrc=s&amp;source=images&amp;cd=&amp;cad=rja&amp;docid=wMYGnNU0jB-ecM&amp;tbnid=Iv77vHl6ykdrfM:&amp;ved=0CAUQjRw&amp;url=http%3A%2F%2Fhamptonroads.com%2F2011%2F04%2Fvirginia-zoo-elephant-euthanized-amid-failing-health&amp;ei=8lyuUpr_FJWpsQTw-YGwDA&amp;psig=AFQjCNEE7NfIlC_1VqdWmj3snYbScl9VCA&amp;ust=1387245156769863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google.com/url?sa=i&amp;rct=j&amp;q=&amp;esrc=s&amp;source=images&amp;cd=&amp;cad=rja&amp;docid=d2TVHwjypWEO6M&amp;tbnid=2LtgIldp4dcPJM:&amp;ved=0CAUQjRw&amp;url=http%3A%2F%2Fwww.sjonhauser.nl%2Fasian-elephants.html&amp;ei=GVmuUsPEK7iisASn9oDQBg&amp;psig=AFQjCNG0kPMocsaY9CcW3IfwcGvMyqFV3Q&amp;ust=1387244085141420" TargetMode="External"/><Relationship Id="rId20" Type="http://schemas.openxmlformats.org/officeDocument/2006/relationships/hyperlink" Target="http://www.google.com/url?sa=i&amp;rct=j&amp;q=&amp;esrc=s&amp;source=images&amp;cd=&amp;cad=rja&amp;docid=wMYGnNU0jB-ecM&amp;tbnid=Iv77vHl6ykdrfM:&amp;ved=0CAUQjRw&amp;url=http%3A%2F%2Fhamptonroads.com%2F2011%2F04%2Fvirginia-zoo-elephant-euthanized-amid-failing-health&amp;ei=rlyuUtG9KvXJsQTN-oGIBg&amp;psig=AFQjCNGhnAf5xm6xPHoBbe8L0nOnAeX-YQ&amp;ust=138724507842093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5" Type="http://schemas.openxmlformats.org/officeDocument/2006/relationships/image" Target="../media/image8.jpeg"/><Relationship Id="rId23" Type="http://schemas.openxmlformats.org/officeDocument/2006/relationships/image" Target="../media/image11.jpeg"/><Relationship Id="rId10" Type="http://schemas.openxmlformats.org/officeDocument/2006/relationships/image" Target="../media/image6.jpeg"/><Relationship Id="rId19" Type="http://schemas.openxmlformats.org/officeDocument/2006/relationships/image" Target="../media/image10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Relationship Id="rId14" Type="http://schemas.openxmlformats.org/officeDocument/2006/relationships/hyperlink" Target="http://www.google.com/url?sa=i&amp;source=images&amp;cd=&amp;cad=rja&amp;docid=wOWZWCXChs37sM&amp;tbnid=4_iQ6H1-bjZhWM:&amp;ved=0CAgQjRw&amp;url=http%3A%2F%2Fen.wikipedia.org%2Fwiki%2FCaparison&amp;ei=RVWuUr7yErKlsQTX5IC4BQ&amp;psig=AFQjCNHfEPF4JbRnjzFe2UUMKaWHuYkWFw&amp;ust=1387243205401718" TargetMode="External"/><Relationship Id="rId22" Type="http://schemas.openxmlformats.org/officeDocument/2006/relationships/hyperlink" Target="http://www.google.com/url?sa=i&amp;rct=j&amp;q=&amp;esrc=s&amp;source=images&amp;cd=&amp;cad=rja&amp;docid=wMYGnNU0jB-ecM&amp;tbnid=Iv77vHl6ykdrfM:&amp;ved=0CAUQjRw&amp;url=http%3A%2F%2Fwww.nashvillezoo.org%2Fanimals%2Fmammals%2Fafrican-elephant&amp;ei=EF2uUtWTF9SlsQSbloHoDQ&amp;psig=AFQjCNEE7NfIlC_1VqdWmj3snYbScl9VCA&amp;ust=138724515676986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google.com/url?sa=i&amp;rct=j&amp;q=&amp;esrc=s&amp;source=images&amp;cd=&amp;cad=rja&amp;docid=oFnrlpl0T-6cVM&amp;tbnid=ia7KCCP4SYco2M:&amp;ved=0CAUQjRw&amp;url=http%3A%2F%2Fwww.european-elephant-group.com%2Fenglish.htm&amp;ei=hl6uUrLUB-rlsASB7oCoBQ&amp;psig=AFQjCNE2FU_89cLnIbcKvzmMOsCMOTKwrA&amp;ust=1387245564558256" TargetMode="External"/><Relationship Id="rId18" Type="http://schemas.openxmlformats.org/officeDocument/2006/relationships/image" Target="../media/image18.jpeg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12" Type="http://schemas.openxmlformats.org/officeDocument/2006/relationships/image" Target="../media/image16.jpeg"/><Relationship Id="rId17" Type="http://schemas.openxmlformats.org/officeDocument/2006/relationships/hyperlink" Target="http://www.google.com/url?sa=i&amp;rct=j&amp;q=&amp;esrc=s&amp;source=images&amp;cd=&amp;cad=rja&amp;docid=MYsPHML-7kkTIM&amp;tbnid=A7_QXpRY5YajPM:&amp;ved=0CAUQjRw&amp;url=http%3A%2F%2Fwww.heraldsun.com.au%2Fnews%2Fworld%2Fvodka-helps-elephants-ward-off-chill%2Fstory-fnd134gw-1226537225391&amp;ei=jV-uUtiWE4zgsATA64D4Cg&amp;psig=AFQjCNE-03pT5XSjIbXDD6F9rKWhES-KfA&amp;ust=1387245810827303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google.com/url?sa=i&amp;rct=j&amp;q=&amp;esrc=s&amp;source=images&amp;cd=&amp;cad=rja&amp;docid=MYsPHML-7kkTIM&amp;tbnid=A7_QXpRY5YajPM:&amp;ved=0CAUQjRw&amp;url=http%3A%2F%2Fwww.ctvnews.ca%2Fworld%2Fvodka-saves-two-russian-circus-elephants-from-siberian-frost-1.1079076&amp;ei=fF-uUv-iJ9O_sQSo74GwCw&amp;psig=AFQjCNE-03pT5XSjIbXDD6F9rKWhES-KfA&amp;ust=1387245810827303" TargetMode="External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5.jpeg"/><Relationship Id="rId5" Type="http://schemas.openxmlformats.org/officeDocument/2006/relationships/hyperlink" Target="http://en.wikipedia.org/wiki/File:George_Percy.jpg" TargetMode="External"/><Relationship Id="rId15" Type="http://schemas.openxmlformats.org/officeDocument/2006/relationships/image" Target="../media/image17.jpeg"/><Relationship Id="rId10" Type="http://schemas.openxmlformats.org/officeDocument/2006/relationships/image" Target="../media/image14.jpeg"/><Relationship Id="rId19" Type="http://schemas.openxmlformats.org/officeDocument/2006/relationships/hyperlink" Target="http://www.google.com/url?sa=i&amp;rct=j&amp;q=&amp;esrc=s&amp;source=images&amp;cd=&amp;cad=rja&amp;docid=xFq9Ks-bWNjvMM&amp;tbnid=TNrz_IjwU49lWM:&amp;ved=0CAUQjRw&amp;url=http%3A%2F%2Fe360.yale.edu%2Fslideshow%2Fmonitoring_a_grim_rise_in_the_illegal_ivory_trade%2F55%2F6%2F&amp;ei=smCuUqy3BvLMsATjnoCoCw&amp;psig=AFQjCNGdf4ATXKIHRwmtwU39MAEqLndcSg&amp;ust=1387246074581900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Relationship Id="rId14" Type="http://schemas.openxmlformats.org/officeDocument/2006/relationships/hyperlink" Target="http://www.google.com/url?sa=i&amp;rct=j&amp;q=&amp;esrc=s&amp;source=images&amp;cd=&amp;cad=rja&amp;docid=f-osLvGQmP47qM&amp;tbnid=Heu2RAx8e0HdkM:&amp;ved=0CAUQjRw&amp;url=http%3A%2F%2Fwww.eureporter.co%2Ffrontpage%2F2013%2F12%2F03%2Feu-support-to-reduce-illegal-killing-of-elephants-and-other-endangered-species-in-developing-countries%2F&amp;ei=316uUpPiAc_jsAS-6IHADQ&amp;psig=AFQjCNG4VINvv2OGcNwzyiLJ6_1LFWvKRA&amp;ust=138724566184355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African Elephant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</a:t>
            </a:r>
            <a:r>
              <a:rPr lang="en-US" sz="1100" dirty="0" smtClean="0">
                <a:solidFill>
                  <a:srgbClr val="959EBD"/>
                </a:solidFill>
              </a:rPr>
              <a:t>City:   </a:t>
            </a:r>
            <a:r>
              <a:rPr lang="en-US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100" dirty="0" err="1" smtClean="0"/>
              <a:t>rbront</a:t>
            </a:r>
            <a:r>
              <a:rPr lang="en-US" sz="1100" dirty="0" smtClean="0"/>
              <a:t> </a:t>
            </a:r>
            <a:r>
              <a:rPr lang="en-US" sz="1100" dirty="0" smtClean="0"/>
              <a:t>       </a:t>
            </a:r>
            <a:r>
              <a:rPr lang="en-US" sz="1100" dirty="0" smtClean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</a:t>
            </a:r>
            <a:r>
              <a:rPr lang="en-US" sz="1100" dirty="0" smtClean="0"/>
              <a:t>Southern Africa     </a:t>
            </a:r>
            <a:r>
              <a:rPr lang="en-US" sz="1100" dirty="0" smtClean="0"/>
              <a:t>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</a:t>
            </a:r>
            <a:r>
              <a:rPr lang="en-US" sz="1100" dirty="0" smtClean="0"/>
              <a:t>Male</a:t>
            </a:r>
            <a:r>
              <a:rPr lang="en-US" sz="1100" dirty="0" smtClean="0"/>
              <a:t>               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</a:t>
            </a:r>
            <a:r>
              <a:rPr lang="en-US" sz="1100" dirty="0" smtClean="0"/>
              <a:t>August 5,1990-September 6,2015         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</a:t>
            </a:r>
            <a:r>
              <a:rPr lang="en-US" sz="1100" dirty="0" smtClean="0"/>
              <a:t>single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Name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</a:t>
            </a:r>
            <a:r>
              <a:rPr lang="en-US" sz="1100" dirty="0" smtClean="0">
                <a:solidFill>
                  <a:srgbClr val="959EBD"/>
                </a:solidFill>
              </a:rPr>
              <a:t>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Zoo  </a:t>
            </a:r>
            <a:r>
              <a:rPr lang="en-US" sz="1100" dirty="0" smtClean="0">
                <a:solidFill>
                  <a:srgbClr val="959EBD"/>
                </a:solidFill>
              </a:rPr>
              <a:t>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 </a:t>
            </a:r>
            <a:r>
              <a:rPr lang="en-US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christian</a:t>
            </a:r>
            <a:r>
              <a:rPr lang="en-US" sz="1100" dirty="0" smtClean="0">
                <a:solidFill>
                  <a:srgbClr val="959EBD"/>
                </a:solidFill>
              </a:rPr>
              <a:t>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</a:t>
            </a:r>
            <a:r>
              <a:rPr lang="en-US" sz="1100" dirty="0" smtClean="0">
                <a:solidFill>
                  <a:srgbClr val="959EBD"/>
                </a:solidFill>
              </a:rPr>
              <a:t>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republican</a:t>
            </a:r>
            <a:r>
              <a:rPr lang="en-US" sz="1100" dirty="0" smtClean="0">
                <a:solidFill>
                  <a:srgbClr val="959EBD"/>
                </a:solidFill>
              </a:rPr>
              <a:t>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</a:t>
            </a:r>
            <a:r>
              <a:rPr lang="en-US" sz="1100" dirty="0" smtClean="0">
                <a:solidFill>
                  <a:srgbClr val="959EBD"/>
                </a:solidFill>
              </a:rPr>
              <a:t>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Caring, loving and respectful</a:t>
            </a:r>
            <a:r>
              <a:rPr lang="en-US" sz="1100" dirty="0" smtClean="0">
                <a:solidFill>
                  <a:srgbClr val="959EBD"/>
                </a:solidFill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</a:t>
            </a:r>
            <a:r>
              <a:rPr lang="en-US" sz="1100" dirty="0" smtClean="0">
                <a:solidFill>
                  <a:srgbClr val="959EBD"/>
                </a:solidFill>
              </a:rPr>
              <a:t>Quotations: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itself is simple…It is just not always easy</a:t>
            </a:r>
            <a:r>
              <a:rPr lang="en-US" sz="1100" dirty="0" smtClean="0">
                <a:solidFill>
                  <a:srgbClr val="959EBD"/>
                </a:solidFill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</a:t>
            </a:r>
            <a:r>
              <a:rPr lang="en-US" sz="1100" dirty="0" smtClean="0">
                <a:solidFill>
                  <a:srgbClr val="959EBD"/>
                </a:solidFill>
              </a:rPr>
              <a:t>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African pandas</a:t>
            </a:r>
            <a:r>
              <a:rPr lang="en-US" sz="1100" dirty="0" smtClean="0">
                <a:solidFill>
                  <a:srgbClr val="959EBD"/>
                </a:solidFill>
              </a:rPr>
              <a:t>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</a:t>
            </a:r>
            <a:r>
              <a:rPr lang="en-US" sz="1100" dirty="0" smtClean="0">
                <a:solidFill>
                  <a:srgbClr val="959EBD"/>
                </a:solidFill>
              </a:rPr>
              <a:t>: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Eating, suck up water, Listen to sounds</a:t>
            </a:r>
            <a:r>
              <a:rPr lang="en-US" sz="1100" dirty="0" smtClean="0">
                <a:solidFill>
                  <a:srgbClr val="959EBD"/>
                </a:solidFill>
              </a:rPr>
              <a:t>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123 African drive  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pic>
        <p:nvPicPr>
          <p:cNvPr id="10242" name="Picture 2" descr="http://upload.wikimedia.org/wikipedia/commons/3/37/African_Bush_Elephan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381000"/>
            <a:ext cx="1371600" cy="1944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First post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Indian Elephants  I love the  dress they wear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August1,2013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Asian Elephants I like the different colors I come in </a:t>
            </a: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August 2, 2013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Virginian Elephants It is so nice to see beautiful trees 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 6, 2013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German Elephants  I live in </a:t>
            </a:r>
            <a:r>
              <a:rPr lang="en-US" sz="1200" dirty="0" smtClean="0"/>
              <a:t>the best country</a:t>
            </a:r>
            <a:endParaRPr lang="en-US" sz="12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August</a:t>
            </a:r>
            <a:r>
              <a:rPr lang="en-US" sz="800" dirty="0" smtClean="0"/>
              <a:t> </a:t>
            </a:r>
            <a:r>
              <a:rPr lang="en-US" sz="800" dirty="0" smtClean="0"/>
              <a:t>15, 2013 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2" name="AutoShape 2" descr="data:image/jpeg;base64,/9j/4AAQSkZJRgABAQAAAQABAAD/2wCEAAkGBxQTEhUUExQVFhUXFxsYFxgYGBgcHxwcHBobIB4aHRwcHCghGBolHBwfITQiJSkrLi4uHB8zODMsNygtLisBCgoKDg0OGxAQGy8mICQuLCwsNCwsLSwsLCw0LiwsLCwsLC8sLCwsLCwsLCwsLCwsLCwsLCwsLCwsLCwsLCwsLP/AABEIAMIBAwMBEQACEQEDEQH/xAAcAAACAwEBAQEAAAAAAAAAAAAFBgMEBwIBAAj/xABGEAACAQIEBAMFBgUBBgQHAQABAhEDIQAEEjEFBkFREyJhBzJxgZEUI0KhsfAzUmLB0eEIFSRygvFDkqKyFzRTY4Oz0hb/xAAbAQACAwEBAQAAAAAAAAAAAAADBAECBQAGB//EADsRAAEDAgQCCQMDBAICAgMAAAEAAhEDIQQSMUFRcQUTImGBkaGx8MHR4RQy8SMzQlIVYiRDcqIGJTT/2gAMAwEAAhEDEQA/ACXNPHchmqIoytU6TARGdlaRpKsoOhrkzt0O+MCk2o29wtHqy7b6JQyHMOZSAcy3kCx4lSWAX3dQnzETYkE7dhjQdUeR8/KX6pkyXfX8Kzn+eMyqkjMMSIkyQL7XAnv06YCGE7+6l3VN4n0+6HPzbm6hOuuywbe9fexMjTt67ntieoHEn0U9bwaB6+/2Tvy1zHQoU9WapitqLBarLJDAmFbWxhSsEMLb/M9F2TRt/Xz1UPrP2dHK3sg/HfaIlXyOKD0xMKoZx62RSNrebvvvijjXfd0DmrAU+JJ7hKEcO55JOmhlqQAv/CoUhB6yEYm1tsTUJpiajj4KKdPrTFMeaH8T59zvjeEi5dGJCiKaN7wEGSg79uhwRhY6n1kmEN9N4qdXugGf43mmqhMxWbyuAxUqsAxJGkACxxYFr2ZmDUWUZDTqZXGL3unL/elWlUqKhL6KFASWi60kILfzGZE7iQZFxjOwb2UxLrZi4xtqStQYOpVqFtLgB6xrt+ChHDEapWoJVeNVcamDE++0ESRYQb2vpHacFaWOflaOyYHBbhwFTD0Osqul7QTa+1hfbjyHNbJzjwrw+HvSpVhGpAFIF5IAp+VSWmRE3kC97OVm/wBPK353aLCwOJa7GNq1R4zvxubX1QTkvKOIoZkOKgBmiUtpWYZ2iB5TYAyOu4AxemsIW4dxpyXNgztGp79E1iMS4vNZoADja9+Fo4wq/M3JdKjrzKDTtqcSTHZlkBgf5h5u84wsD0rUqxQeeX4P004QnuisTT/UFwb23CDsD3jgfTkvOSay0KreI9M03U3BK+bVYGbib2I/Djap0W1hlcQOEn7JvpqalEFoOYHe9o8uGnFPwqUWEqQQf6j9O5Pwx1fopzWlzSDyn5ZeWa6pMH2Cgz+TRAuplXWYUFjc9hbfAf8AiK5ZnEckWnijJ+yCcT4YTO1vj+VsZoBCfp1WlLma4WVliYUXJOCCpsm2NzuAG6DV+OUvdp6UaBIBloNxuTYiD0w0MLU1fp6LRwtGhnIzAuHfp4LnPZ4nLMZNmW/xMYmlRArAc0PpBjWtBCCZWuf5hJ9MOvYOCyAruQzdekzGlX06onyUztMXZSRudj1xZtfI2AEvVwraplxV+txzNFf4yE296jS+dwmJbi3TdCd0ezYn0+yB5tGZ2dqmpm3sAPgALAYk18+oRqWHFMQCuqDmI6noMCcLozfVGuC5AsZjCdepsEQABaDwvKhF2uwj6dcLBkglBeSTyRWg4FTSBfTJP0tg2U5JSz2k0820qjkzGbb/AKh/fDFT+0ExVE4YeCMuki2FCJSIMFRuQilmIVQJZjYADBGU5Ul2yU8zzugYhKDus2aQJ9YIkYNlajig6LlKPHeZKeVWmEVKjanDBKioVACaTAmxM7iLYfo4d1acxt/Kzn1gzRIx41lgZ8OrMQNNb0Aj+ELWxpCiRa3zxS7ntKrUs54pCrTuxgamY+6P5VKgW9f74lwbTGY7KGtNRwA3VjNrmFfQGZdSMyaQqklBtI8xAHczijMS1zS4bETyKK7C5XZSZtKuVcr42WLLQUs1MHxPvGbULmC7tEkRaNzgDsWWVcjjF+7RMjCNdRztGytcvZHxi6aYnRWQAyAKumQIHRgRHTbAse9zCHDvH2RMBBkciqdLJjL556bkASwMn8LAMsDdryLAnBSHV8MCNba27kKm9tHEnhfS/ernEuXq1WslXLpUEAeZkKAFTIIFSCRftFsUoYmnh2FtVwnuur4ijUr1A6m0jnZS5LlFvG8XMlWF2dY1AwpgGNAiY2/tBC/pNkdXRHJGpdHPe8Oqnn/P4QfM1izPU841u0E7MAYWYG+n5QDHXDVzAMH6E6+qFSf+nc3JJdmv3i8Eaa2XwzYIBBxTqyCvVnGMqU54rSOB8dbM0Gq5iowRNEWAh1DdWIUpewbYsBaFwYve05gJnvgBYVWjSDQ1gg3vxEiI/wC3GNh3lWcx7VKVNh71RtQk+WFWwOmFHQT7rSZvBxznVajcpMDuH1P2CVOFDQZ+eFz7LQqmtmWNJpm5JEkiJED1MH4Y+aVqP6d7mOnMNNvHyVGFgaTfNss84pkKnjGutN2y/wBop6oAidZt0tGkXtJjHsOi6TzTY/LMWJ8l6KjXY2j1L3gPyuidreO/jaUZ4fVytbPZhvBqeDmEC6yjpprWLILWqGzSDII9cbjC11Rxy2Pus3Etq0cDTBeC5hJABDpadDyBkcLqWhwtKGWrFq1XxfBJRiW0qyAy41MR5iB6dBBnBer6tpM3hLnFmvXY1rAAXaaSDFrAaefNecBFarRyFRq7MK71KdUGPwioy6YAiyEGZ6YTbhaVQNc4C8zbmmccKdGtXptbGQNLf/qDM66yFe4zQy9Omv2iajAgNTWylgN2/pkbbGbzjKr4RtN7uqN9uDe/vOw2SLMfVZJZbv38OHPyhZ17Q+C061JK+WpE1KZ8OEWWNzAhBeLwY2BBwTA1HUa5oudLXCb7Hf53rg5r2Gqf3g+J/Ku1uVXy/CHaqPvWamz3kgmoo0z6Ax8cVNYVMVLdBIHkUzRrZiGc0s5XIE9MXfWCbyovleEMYwq7ECVEKarwcgf98UFddEodmOHkYOysoyqDLZCTEkT1+BwR1aBKgs4LQuB5IKi9T/p/rhBzlRxRrxwr01iSx+g6/PFmAlpKGWktJ4KdCBmPUj+2Df8AqQyCcOoMuP8AiviT+hxY/wBsIrz/AON5Innc3TooXqnSo27k9gOpwJjZ10SDWuc6G6rIuf8Anx3bQolQfKn4Qf6o957g6dh+ujhsKaozOs31P4Vn1G0OxTu/c8FmtUu5LMzSd5M41gWtEAWSpw5ddxMopX4aprIiIFV/uSd/M06DfY6h+WBUqrnMJJki/lqgZRmhV+XKeWAzKZsaW8MimxB8rrMx3aYt6RsThitnLQ6mdx4hVYWiQ5D+EZ403QgCEqLUuQLCzCT/ADD9BgjqeaQeEKGvymVqGazSZ1sqcjQqVK9GotVwQqr4Zs6l2ImehUMPyxnswxpZusIykQmnVS4gtGiYuWeVc5SoGlrylCnqdgNJr1AGM6ZOhABts2Fa9bC1CCe0fIKzOuYMoMBUeFcjZenClqrgeWGcqI8QkjSmmVkkwZ3OAYnpKtIDYFp4pqlg6USRKceHcAoUoFKlTQf0qB0O8D9cZ7qtSoe2SVcOFMdkQhfE6L+IyUwoAIljJub6VQe80X+eJo4d1TQSmOva1oLjCocXhMpWqkJKU2KlbqSRA3uL2I/zjmUZrNYdyriuCMzTKROEcv1XpUi2hQtPxDTcmSOh0x5dyNR7jGpWxdJr3ReTEj7pEUqjnMrNEAAC8m+06c4lUsxlUp1n8LLaWYs6iuwcIJNlUABl7M4INrdTqNflYOW9z/KsAGkkSb8hP05XKLcucu1uJMxeoxCDy6ttR/CqKfIO593adxjmw66vii7DkB1p4cOa4ocLNNMxSqqAZCIxhVlX82mYmw6TthSqXkg7LTpUKRNN9O83IFz4xKauWuONQNJarMUZJQhLQDc6m80WNtNptjH6VwTazMw/cPnz5InYGQ4U/wDaIJvygW9U0c1faUy9Spl6qiiiITS0KZGti51G4EaZHUA/O3QT6v6R4Ju12h4QPylcF+nfiWsxDZLiRMm1gBbmqGW4tnKT0stVCVBnAtVXCkkalEoBIGoRuTaQZ7bwqVGua1183yEapg8FVpVKtKQaVoJ1vZ2m/AcITHVzDmpBRWNFWBSQ34UNwLxdTYE+YGLQWZkrDa0ADad0l0+I5atWr1WyJam1RBqBA0tpJgmQACVJtE2B3wg6q0hziz+fn5Xp6tDE4WgxoxEENcY4j6m++m2iHfbxVqVgQQJEKYkDzG3z6YRAiF5pxmUZ9nzH7U4uVamG1dJ1Nb9fphTFYcVIf/rP0R2low54kps54y+rI1R/Un/7VxRnZbmUYI/12+PskLJcOt0wo+rJW/ARGtk2SmCACbQJjc9f1xVgzOhCLwhWWzIqMQtWjUIuyoYIHcXOodf7jDdXDPYJLSPVBZiKbjAKmzWSNu373wsx+6YICqUMtoYH1wUvzWVSLJu4WBpGKkoD1PmR97RPr/cYPS/Y5cz+28Kdv/mh8P7YJ/60Mf8A8x+br3iWcpZYmo5l91UG5tuey9yfz2xA/aJ8AgguqMyDTcrJecebqleoVpMe2sbKD0T/APrc/njQoYWIfV8AhGoXDq6NhudzySnTyYnuTJv9fkMOOqkhc2k2mLKwKI9fkBGBZirXRrhPDM1mqfhqlOl95TfxKjHUrLqgqq7bnc4ualGg4OzTrp4LObTqVLaKHnHlR6TNUNUvVZizkIFHmkytyRfpOGKeKBAAFkjWf1dbq+K1L2b+y3L0KSV80grZhwG0uJVJuBBszdydjth0dnn80+6aLstmp+z1NKaO7aQJEeUWsqxYSdv7dMAxRJpHj9VFMnMlnjWc0066Ul86UtRDMFixLCWsIEXPVh2OMD9GLc7p4VDqSgvLzk0kJBBvIMSDreQYtY4UxgArR3BPUDNJNmQUn5dsCptJ0S9YgIHxPK1DUqvTiUFRp8R0hYQELpBuQPTr3xsYOhnpyDEfc94SWKe0NGYTadYVLi/D6iZfMLrWmRBLr96JhLw4GwtEb3F8J48Nw9am2JExw2PemcDS6xvV0xE6X7ln3hlTSK1C4GlapG0DVuxNxAuTA6YOxvWk27x3LefRqMwradS1zHE8LD8lQLlQujW5JKaRoG4k/iIA36jVcYbME3PkpbQazDuLhYEOM2jS0a+cJ29nfHaNGm6GoKQLSQxJMQLqYgNAOwHS4wbD1NhZKdO4Wp1gebgjUCB7n1S/V4tQNfOVKin75HSnfVBbY3MrsDPQWwrUu4kcfRaDG1P09CnRuWkEwIE8J07tVxT5jXXl9SQKFNkMQdYKgbEeUSBheswvpua3dH/4yrLyXCXEOA4X4+PBcZzmerpenTZkoMNHhsZkGRc9N+m1sdhmmk0tBmdUweh6biK1Y9sGZFuEbHdR5rmGqy0GYz4AimwMFRaJP4vdF8MdbNiL+KH/AMUKWd1Op2XjtSGkR6cVDQ5/q0s140E1CdRuQCGUAyL+XSoHSNI7YZZnjMPqsnEUKIIwua0DYTGs69+p4pg5Y4i9cVMuAw8aoartAckgN+HTEaoNxjNxeJc2mcom8m/y2/gn+kMEKbBVeR2W5BtAnmbxKi4lwv7JWVgXv5fMsCQZFwoHf64Uw2LdWEOi3Az9V5+thqQpF7Df5umTl2otLM09AQpUBaS+krPQAAzctYx6Hs2TLCEhsm7moTlag9V/964Uf/bIRcF/fb82Svw/Lg9L4SAaVt1HuCF+0biJy2TLhQ4LKjglgSrAgwwMg+uHujKQqV4PCfFZ2Jq5achZPkuaKVNzVpZXTUAMHx3IuIMrF9zj0L8K57cpdbksxuIAMhq1vLVPEpJUiNSByOlwDGPHuaG1XNHEhekY4uYCd1RzXlnbYH64K0DMFbZMPCWGkfDEOsgvuFczQJqUY/m/uMHpEZSq04DHzwVfmTmCllWYqQ1WAO4X4xuewF/hg9OmXHKEo3+327N91kHGeNVc07SWC9Sd2+PQDsBYfTGjToto3Nz80VTmrWNm8OPND1oaQIBN/n8f9TixfmRD2RACnCfv974pK6OK+I/f7GOlVzBbVwLLoFpKggB4j6thB8uIndCBgHkgfOuWDMv9VQL+TY0KX7gF5rEmccByWuiAPQDG0SnkF45V89Jm/gU5qu1iCy+4B6g3+WFK1VoIPyUVjbFJ3GM6QlauVjW2kfTb12+cDGdUJa0Dcppgmy7yLqAL2ud/6nxj1yXVJPALTpCGeJTTwvPUyPKwv8N+2HGQ0QFn1mOJkoTmM6gStP40dQINzqAi3UgHGjgHNFMg7/cpfFscYgTZUeaOKo5NOiQ3ikKvwVFvB7R+WM3pgh9UP2F/otfoejBL32Db/RL3GcjSy+SDMpbXV/s4iegib+uBYR7nu8PqFoVKtfE4kBmrR5BJWY4mSlIAAGlMHuSQbj5frjSAAcYWg7Bve15qOAD9QLm2029iqb1iTboD9bfXHSYunG4emCIEwD+69xYa/SF1kcu9ep4VHS7TJ8yqAL3LMQo3AubxgjKJN4jml8X0nRoQ0vkzoLnfh4DwVHMNWDMFpbmFYtYwfwkWa/rgjaLIGZyzqnTdTM40qeuhJ08Pyu62Qzek6oADBWlQpVvL0LBivnW8Hcd8XFOkLhKf8tjq3YJF76cPEJq4HwKiqaqrmqnVxJQFWEEJoDAG9zIi/bGfi8SGuLaYvx3Vf1GKc003OsdrRH081M+UyFRhRrnwg2o0n06AhkFQGP4WF4Noj0OIpuxdKXFsi0iZOlz4JOriGvcHzJH02KLcm00ytRylalVfUVpliQDIJAB92So3PYwMAqf1ptA/P3T/AEnXq1KNJtTUy77eV00c0cNGdyLszrSIhtSRVK6GBBBDAG6xB3uLb4pg8C3Dv6wku225bLDdUMFg0Wa5zj9Siy0ctNXMLI1oCUTobbFiN5lQRa41Y1qVD/LZVJvCa+VuN8RzjnL1lom2phpZSACL6oAmYFgd8VdgWvOW9+X3TzadKkzrhUBItAk684P0Tn/uhkkghyIBCiSLTf5fPa18Ku6HeLtdKg9INdYhI/tVy1StkCtNS510yAok3Mbb7mML9Gg0cZkqWMFRiAH0SWLGxy1mwCTlq0QfwH99Mem61nELLFJ/BbXwsFctTVgZ8JQR2MCceHqOBruI4n3XqqbT1bR3D2VPNmfp/bBRqFKM8OJICjoBjiLoTihvMvN60VimQWuC479k7n+rYdJw7h8K52qVfUDe+dBx/CzHN5qrWfVUMCTCj17nqcajQym2G+aoKbnOz1PAbDkpUX0/f9/0wIlF1Uy4oVBIC5AJsPr+9/0+OJ01UZSdVJ9jPc4r1oU5FuK5mnSEqqWMkA32I1QWE4FgD17wwxrAnYnQHnoDxsUhiw6lTNSCQNYGypZvP5ZmpmpTp6SZDFhZoP8AV2xr4zAYnC0jWyg5dRvHESFh4bGYLE4kMb+83Bg7I1X40rLDVVCMN4Jm/osATbGRT6ZZUlrpB5fZbf6N4Nh880OzXE6LqUNZiJliVcCB5jBIiRuD6b4KK1N7szHzxG/Nc6i9g7TYSLzHx0VsudIKUgxWmCbhRFz/AFEzb5Ymo7NVEKGWaSVb4PmNVMKpEy0fDW5H1UzhV2GqF+bl7JptemGwTxRkLXWNNSnv0Zpv8hi4oVOKqa9MqyKtSmCWKlRfyFmbbosCfr336kFGpP7iOU/hD6xnBUH5i4YXV6r1ndJgqjLE7/piRh6N85cfnijCpiWtLaYABSrzNn6ebKU8q/kpoWKtrU6idwD724gL2PfFmUGMALR89Vs9HYkszdY05juIgD+dUvZHhzPVC1fu0mCR7wMkBiCptKkGAYjBw1jRe6Zr42u6cvZAuIuZt4ad/JEspwTKlE8lfMsQy1FarpVWUTKrTVCx8phGaTeAcFbVH+LQFmVsPWqOLalY5TBFoBHeB6zpvC+DoypTFGn4LMFFOkKalaojzSQWqNpJEtKkb9hR1ZzrlEbgaNGWtdBEmbwRw/IvwV1ULOrnWmpmFRTTDBm3CCnBaqAp1MxEBTYWCnmSTwRKrKVAOZZ2kEHQbmdBpa+qv8K4kBRem9cnTFZXpOGUotnRKRA0mGK3AWwIBiTxc/IctyO+EljSwOFRrIaRluN9QZm5317jwV6nWrLkjTSmKdfSSL+ZRcmD/OqSTG8H5eeNBtbHATLfQ7+UiyXMikXnl/KBZOnlssmmrrKKOrajsRpGo+UegEX2x6c1HnRZUAKhxjjeTqGm+X+0UTRYQF0spY7kkPLEopSZIAY2xR1LO1zXiZ1+c7q3Xulpk9nS6pZ3nExVoA5hQSyvoakoF720eb6zYXxNLBtZE7cUOpWLibJnTPZOnQC5U+9DMSAah+JLAX7gna2DtYZuhuqAiyc+B8CdaFLOpUAYqHClPEGhgQRZgSdLTAIuAMELYEjVWouaD2pg8DH33jZNGUqrVKuJZWpoabaiqvufKo7TPmuJGLSu0Cnr5NKqBXWT0JDA2O8m8/ritSkyo2HhWZVfTMtKRM/k6YZlaoARa5ix2gkdRe3fHnauGr03FrTZbLMTRcASFXTK6rU3DAdm2/LCjsPUFyPRMNxNPYqvmeGuvmYEDYz/ANsR1Ttgr9c1J/MXNWlTTSQD0uCw7t/Kn9O569samGwUdpyTq4gudlZ+Ak6pmmcljv3PT0A6D0w/lAspptDe87lfU61wSPriC21kfq5guROnf9/v998KusoIOysilaT9P3vgebYLsoaEQpZfC7nogarAy+BZ10Ir9q1eYCF0k3/qVt728364YoUurr076uafJw+idxrJwlT/AOJ9lDwfLFgXYjyHUASbDrAneBP1x9G6fynBVGblpPz5qvlXRtQfqqbgNwJ79Ex0ydJA91R8Lah/eOox8aMZgTqft/K+oVIJkhV83UIpkkdCNovJmb733HSO2HcGf6tvmiUxgaKdilAUdVNBeSxAPYsQOvvemNkvLXSsprQRCXU41nxWFMV6uqdIgxt+QAF/QY0Q5jmZ1Y0Gh99ESzfMeaMCnmK5CT95rILMd2HZbWHa+5wCRMlGbh2Rp6r5ON5uL18wfjWf/OBl/eijDU/9VXcsxJYMSTJLMSSe5J3wMkHdHYzKIAR3h+UK0wp+7apqDag3mgSIGq7Lq66R5wTIBOLETZaeGqdS0viYIva3poeNzbvC64hl3UNrdWafI5dTPRfuSSZBDaiVsZk7kyQChiq5h/ptyyLwNJub6biO6LKLNIyqC+p7uSAyFZCqXVgACSNA1FYCggA2xEQQB8+eqhjc0uBiIgmRYmAfGV3wgIGl/BBZAwXTpZkiSSJKrTnV2JAU3BuWIF/nzVJ1HVJAaSY99Pt4qGrxALDn7SStIjxPE/iIWC3kTRRmY/inoIJnHNGaTCLUByClLbmTaCDHOD5Ljk6i+azLroml4LJpVWC3WSobS3lim3vEajYmWMsMGUTusvHPBdlGg37/ALJv5k4maVSilOfEWozaiRBCaRpI3hib+k9xjznRtFxrOqO2HrJUV3kMDdioc3k1AkqyU3JZWPvaSTAmIiI+MT8PRtonceSzy6RZDs1wOihevSUsqxUSVuNIMFTf7waiADNyD0tLqga/K3efgVQxxYXFCfaRyw1DN1NZBBUOsbsrEkkn8TB9S/8AKq4MxmVoaTMcVDm55cEr086iLpWBAiLH87EDE3S5T3yXzvnKWV8NHXRTphk1rqIBq1gQPQKlp29RAxOiK0WQ72Wc/NlalWjmDUfW2qnEEB5YuDN1ViZOkTbFKkM7aewtJ+Kc2gCAbxNie6fafNb7QVtyLEC6u7k+Y22EWM/M9pNxdKEpA9rvDMytMZrLVa6eGpWsiVCoKC4qhQYtJ1ehHbFKtMG6Nhy0nK7wSxyrSzFVs3UfNZopQWmVRasSWpFjqZukx1/1UeBlFlwnOUM5u9oGnVRyj1WtBqs5O++kGfhP6RgOGwrj26nkmXOmzQs5aq03N2Pz+ZxoQI5KMxbbRG14eVCz8pwia0kwt7A4ZrjBUWaoQEO3TFmPkkK1enGXxR/hmW8gwhXqdooZaiY4eW09BMn1wr1wbKG9mZFqGRwo6srQrYyWB9YVCDZMM2sR+Ij/AKQx37WxtsflqU3TwWhiWhuEIHA+y6yme8KiAQdReG9AAVn4wDj6H0o0vwlUnXK4d/FfHsA4nF02g2DmkeYB90ZyNTy3Oy99ysCd5uJtJ2x8hqNk+Pz6cF9WeHN7Jv8APFWsvpdvDIgBDqgmT5/8Gd/xfHBKILZdM/x8Hglq4JbpaVBVyNIUl02cVFgf/kG/zI23w2Kji66RygIVU4IHFV0A1FyrkDceXyg/y3BPc22Ek7nup0xwRGHM66gXg0D3T9DhQ4kkpoNUw4Tb3T9MU68kq9lwMkBUUabqDUIaQCFMKpMG71CqQATc9saGEYXtNR3EBvefwJKXxFbKQwan0CPcP5bZUJqQJBURNzJ0s7n8Qt5VI81yTJI16WGzyJ5pPpDpZtJkkHUAeNoA4GdTtbuSpkdIpCu7U0eTQdKZZVidJ1mJUQrA6NwFuDJK1QEOjZamGqmrTyC8dqTeI1jmePqus/wurSYKiMC8MGpoSviB/dDRIWFZ9A66d4EUBvBP3hEGJDocbgbHe2/E7StD4dw5TTNOqqVPC00zrRWLszQ0KTAaet7t1jGliA2gxpif2jzgLy2Gxz8Q+o6IGZwEE6CdfLThHFL3GuC0loH7rwaZYDyNB1ARpgkBgCz+UBgoJg3OAty1XFoGhN9iRrB+cEd2IFFuYmBG+w9VS5S4dWp1NJUU6IqmpT12eFURrKgBacsG02N5IvJD0tVp4Wk19M5nDUDT7k7bjv4Xog1Sc2nqhGaVkrV6rsSxYBILQCCtMwDMAsCfhF8RkaxoDfm6Hnc5xlMHAVq+O1N/E8Ok2kVA2ggqQZXuBOo7i+NHDtL44K9GmXOLI+beaYauaf7SVUhCwgsRZSVF4i/n7jdpwTpNrP07AdC/z1+y2HUWDBlw4yPP7ey+9unL/j5EZhB95ljqPrSaA4+A8r/BTihXm9QvztnGd2VQLxYKtz9BJxzQhhPHL3B660PvENIeCADUBQSKtdtiNRGlpsDY4hxAuVcGdEV4fyDl3JbW7VSzsGJFNAZkRuxjuSPhgVSoBbWVenna4PaYIMhaxwDicRQq0xTCBKaeHqNKprQkgdVIgyDtBgnHMqDwTFRmcdYDJuXWiL+oM/hG8w6usCmXVgQQQIYFZK+feRaNuk2OCyCLJcAg6rDfapwarlWJosVymZYMVDD30UAI0G6hYI73nbC7mtbBTeHYHkkrNQl4uMdNpTzWBzg1dZfKTmaajrUpj6sBiS/+keRSOLYGYvIO5abxfh4SgpMSX/LT/qMYWFOcOPBez6JA608vqlvi2SGmkw/mOD4er2nDuUYulJB4Epn4HkAUGMzE1TmKRfZHaOSwiXFClXaeVxEFUJU4yuLhtkMlKfD8wGKsoMFgh63nSZgWOr88a4b1dSPELSxDAaJBOmaIPzxVQJ4qkBHZdJAKoTJYEN5vdsT1PU4+l4npPB0Wu6yoPC5jlqvkOE6Nxj/2NIO02Go3On4ROizprBIEAeUWiQBt21Ai3fr0+RuyOg/PkL6oxlQwfn1RbhdQeK0gz4bEyZuWtbvEfOcVptgTtt85yq4gO6u/H6IRxCudaKN2dQTHuhng/P8AT9NBgseX0WWf3BM3AaSrQqz1dwPomBVa/wDQjcouSaohcZ1TSp+IpW2r320raJJaDptN9sWw9Jr2iVFV5DjCV050p1alOjQp+LVZtLBC2lQDdtemGX16+mNBnRQeb2CB+ri26cuXRrpUq1caFLCqFBERBWkDAPvXqfEqJIXDdKhSfWqU6Y/tjKDP+R18RYJR9ZxcBu4wr2c40raaIUDUwYkEGJDEzIA1QOh36wZxo06VTD0wak3te2ggnl5KuM6PLqbSbdoajgZte191mWVqsSAFaqyvVraBpAHhsYg9CdXa5KkyTOMWtd5dMQAPNbWFtSvabI1w7m9s2uXRl8711FQoSsaD4llk6gdIBMgXbaQcEo0QKqFXw/VgkafB8+qLZjjCjVTdiumpUuYMuqqR8Iap1m1x0xsHDOxggAHLFpie/wAFn9D9E1BTcacuvME6ZiZjT3Xi5kZtqVCV00hrYCZ82oqe0QCJ383ScZtSOjsO5u4s3mT9NfBLdIYSpUrikR2Z7U6iBcd86FC+VeL/AG2pmwyaUSk9NBr1SajE1HuAR7oG5FjHqj00z9PTaAZu28b6x68E3hyS6UtcdqaMxl11l9TUlqSoBUuLKOlnWoIA2AEYdEVKYcOCFmy1IPFOC5TRmdQbVeJEy87CYEKonYxtMzGHsI5tN2tkZri12a+hV77Q/wBoWlUmNVM2Fo8RQv1+kW3OJ6TeHsYP+w9QUzXfTAy0hqCfS4+60Oui1A1OoNSupRgdiGEEH5YUpYoF4Y7X56rKy2kLGeW8j/u+pmKNR2UrXNJdA87LpDKQQPLqVlM/Ed8MEFu9vdDLe0FNxGlQ1kqDDAzLszEHWpMgkEefeD8MVbSEXHcmqmHqU7kRFvFJXHeOPRzLjWyqQCDEyDt6dxaNscaF5QM/BVuD8ervWpinXZmVg4MsoXTMlr+6FLSegJ+Y3UCLhFw2K6p3aEg2I4j5ccDdfoLI8Tp1KRgKwGtfeZxIbwwoZujFSATAm1zODNcCFVzC0/Plt0G9oOSFbIVtWr7sa1JpgTpO8i8kAg7XvABGK1btV6DstQLCK2UhrDrhJtSy3sNTmq0KzwrKzm6Fv/ERv/K0/wBsTn/pO5H2WX0o3L0qG8vZaDxpFFJAxhZYn1jRYepxn4Ls03HkvV9HFwc4sEmw99e5LXFV+5p/837+OKUD/UdyTGKtY8Uz8CeKYgT1PoP74RqUi97oWVVICYlXAMsoCtU6dsTFkMm6sJSEYkBCJusu5Z4TV8GgwR0riqZaGYT4rGW6GJmfXGrjMQ1tYtm0C2h08wnej4p0SKog9qRMSnPinHszRR6GYpsrbtVTzqQZgkboCfXocQylSIOYGCI5HjtKHTwNHEOD8JUEg/tdY8p38kr5zNg1NauttREq/uEXBGjoLiNoNhgNPDgNyaj5fXzThwVZolwjbUe6NcDy9Rnq1XMEgCw31EkQQIA9d/1w1jaVKjRoinfsxyMkmeJvCxzUJc9nA+wj370JVS7hjYLVUKLj/wAS8g9IE/IYAYGl5H0Qmgz2hF/ngm7IodhOnUT8zH+MZNSQYKeGUCd0ue2nNtSyVNUMCo0NaZESRPS8fTHoujGA5eSycS43SxyJyqgVfHZf+JpIQB4gYLUfQqyrKBqNzqkWEAxjZbjTSa+rTF2HUgEWE78LJVlMaHdaMK6VRX8p8ldGApES1KnKr6+VlqWMXnaZxndGS3Dgm7j2jzN07i6WQUy2Ra8/7H8RC6yaEHXUp6WQai/Yx5h0IlQevQd8a+IrvqQX7CPHfzQa2INbLJ0EflVeTeHLTyitoFJqoDXZ2JSPKCWY2J1PAj3tpGPPYp7nHL8lOuDWvAaZA+FBctTFPiQVSqy5P8ONS6W8pqQbhhqIi+pd4jB8G6wEdyLV6ypSJkkADfS4H4sr3F6Knx2SkWdCKmnpUdhpF4Ei6TO8HYWxq0q7qRJba2qUwuLqYfNlNyI5X/mF9y+1Ojmc5miZQUhFRnUkXHlKBiUB0ggEAxsOgw+lXlzqTBu6fIFVa1xZJNzP8oV7IOHaajpLBmo0i2oAfxBVYgAEmIje8yYExh7pag6tQohsdp7uO0SfLh5pemckzsAifOXAPsjZeurNWoqSrqRZGlXVrGDLArPUvvizaWWnlBlUNXM/MQusjWps5KNLgeTqRO0CwH1GK0HNY4F3Hz7k9TcC8E3Hz+Ec4OAKrFhIVaQWJNvFogHb4T3IMbWdxbXdQOsEEQfIgomLqVDTHWthxLuUGbcx7J/jGU6Df4fkLJWf+0fhbfaMvXT8R8JrWm5RjHaTPcD0w4KrjAF7+iJRc1j2ucJEiUrLlSWpaVYWIYm0jUokT0iTFu2+GTTqNJzERt+V6TpDMGPL3DLbvixgGOcc76INxTglKrQX7TVNMqJVkpli2rUT5d4jRfoNIkTilV7w0FjZvxj6H2XjWVWvcfsk1OBEPNGoalIkprAK7QSrL0PXci29jiajiKeYorAXPgLVOQ67ZamiLTqMkGfOgHhoa9RlUMR5gzBwR/MQSBgTMxGf5vb6p9jHOYWn9oNu4mBJ5xCduOnXl6oCghqJI01JJBB6KIBMid5v3xLxLTyQaYLXidisRzuXj64yKT5XpsMP6zeavck5fXxGiCNQBJI9FRjhtv8AbWH02f8A9uOQ9k6e0h0RaJKAKSy7XG3mEW79MCY4iwC1+jsY7DknWYlKPGKR8JdrEYQoOioVtYt4c2RzRfIZ6lSRfEYgnYCb9Onx74XLapc7Jos14BuU30ThYIDgriHy/v1xcNkWQHGDddrmFFtQ+owQU3DZUN0s5LhD0nzBovUY5fyJSHhksah0qwZgFBBAa4uRfczq03BwBeB2rTe10pisTWe0Em8eY+cIRXI0nV6YSoj5oUw+arVlbz0PFIIEWVhpMLt8JnFyGwf9eA4xKXMhsnw+eKgbjeWNd0CIlNlNU1dAVSgUatRIBHvAE33G3RLqKuTNreI79vNOdY4tBe/TST7IhlOHBlc0tOqrDMF0gAqAI2mAABLE7YipSdUqNYwWjy4zyUlwZJckvP5V1eVIqRUAZ1ULIuRItNjv1kHB67mCpAgCNpjnclSA6BNz4c48NE7cKpzly3XVI/LGXXp9gu5K4dFQBZr7bM2xp0EBXSZZhInpptMx72NnoaTM7afVKY4ACytZYKtbh6UlLoiUSXDCFCpUhiguuotOoiDaLzg4qH9DicxguzADjp7Rz8FXKBUYB3exVvgPEgubGtFVHZqbs2qZJlUYEXdmM6yLzAiMXwlogRYey0sbfDhuad49NfSJ790X5oD0cpm2LNak1MEkRLtoDE3AksDMjoCemNAsDWgrzlN7nPLI/KH8q84ZdMqlKq4DUUVQyo7qyL5QywsiNiGjYEEzjIrUXOcfPvW22g4gFu9lBk8+KmeSowraFqDQrgaFmn/EYg+8wKwsiC+/TBcO0MIV6rXCmRI0+un1R7ivFhpfSiuh0kBiqiIvqYnbVFyQJ69cP5iO0DoskNBdlSny7klqtmKFNhUerepVUQqmZ8NJMuAxMvF/LHrjdIENdTdwNu+y1HF2XtaAWRDlLil0LNTFdqBaoU0KQDanq8ONJ0tZWvdoABE6H/5Gw0amXDkhrXAC58YnY+yQw0Pb2tSgvMXHWzmcekxeqFQ0KY1EAVtQZX0rIkOFBtJAIOBYN1U0w6rcm47h5cFSuGh5DEL5QzrZbOrTcHwqhZFV/KUeCVUyZUydMd8HqgRnGoupoPcxw4LW+Wqhas6nY0S/rqFYE3+M2+HfHPxRq0y0/wCpPiEfF1nPAnQQPSJ5xqnYVI+GMJmNLRlfp6j8JTKuM/lFrUih2YWPYi6t8QYONSjUBa2o06iO5UI2KTK2VYA6InXqcFEhTaVMLaGEz6YWp9K13PLKtMjkJm8eX1R8Ww1KTYPrqhXD6qBiGIR6qqVnZlAsFPaQbfPDfSzjXpsqZZyzMT5wCJj2SGGDma7oRwvKJ49WrUerUMkeG5VTTKyPKQukqdrX3+J5z2FgDgI/62B79E9QY4GR6o/lcqlRTKBVjwhqJMBgwYKLbzcmTBN8aeExNPq8pENEd8la7K4Y3INNSOJkXPd5DSypcscbahWo8MZKg1JVKHXYmQym910rrECxgGCcBdDXFrRYH+Epji19Wo4m9o5C0d50PIFKXGssV1A7gwfjjz7DFQjvK2MKe2wjuUvI50Zsuu4pMRPqyr+h/PGg52WgXBY/STM/TPa/1Hsr/tXzznK0GnzGqRPppNsCwX9ScyZc3J+1B+Mupo01JAbywDuTK9h2vfvhTDNIqOPP6rWfVmmByXvGBHg+imfqDiMPfMhXhaCuq2mAIB2k4TGVrRb587kFzQSVJ9nndiewJxJrfPllWANFG63wVhJC5UeLcQqZWtnKviUlGuhUAY2dFeqWQGYR9RXoYANpw9QAq02tg7+EgQVjVbhsajVUOHce+2hssRWIqUKmsUUZZkoA6MWJAhiwDAgxfsCjDtYcwOhGvzuRsRScyn2hrpB7r+NwhXPT0aTfZqTFnTKvTOqBZhSRBqJEswSSRO8R1wahUJYTxc0+QM+U/IS1Rji4EjY+/wDKLZXi9Wm6B70XYNpUsZLUyYJvp0wREdB2OIPWNZdrg0zqIGuxi8/laRDcxplwzN842UnAsyn2ZlDDWXZwukiUJgOOkdIsfTCOOojs1J2AI4WlUa11MlhHzzM/AjfCOZaGXpU0rEzWdgnqQyCP/XN+2LUqHWU3AoNUF1QBuqy/2uVleqtVG1LDUio2Ap1GAbvDSfT8sPdHUxTBZ4/jwhCqlw/qHkUbonwDk1CyC2WVvICyliUl3BhRpDLAFy24AgjotFalVza9uOEd3f8ARWe8hzTy80JqZT7yqqVahqQ48gcimskwSblBNwosSTeBq6i/sMPcFuQDhnS0ASLk68vz5cHLmfijZjh1MAOWfwwPD83mkEQ0HUNdO9xbcdtB9SWg+/JefFECtzKSaOWqISlKtTm71FprCF4gLJUAqQYIBKztuMLZs1hf5f5qtbqhSvVaYtG1joRqrlDSKwh4agUU6dQppBJcCAdQd94A0lbAqJwOdI0+fO+VzgMsxrPOPpHzVF+aKdJINZmu4hDADwVIVmMlachiTewgRM4eqOIbzWThqOfEFzdQNe7u7+5Q8g5c0s5mCFM+EwLKxNItKNpXy7i5A1SATbthdKkmix3Bw2vutF7BAvrsdflvVBKuXp5fP0qNJaiTTHiPU2cqdRdQNrCCNrWmdR9B0piX4qi+rUi5BEbCIAnkQsqiAyplCZOQ+A5XM/bK9RfEIrFKaywPlRJbcRLdTtFsJ0W5aLQ7WFFYzUJCROfMmlBytMqVLMUCmdENMEjYz8DtYCJYpgEyhE2Wn+yjPGszOSCfAiw3MEmSNumEm04xAbxDvojPeXU/JaFwjilLM0Vq0mDKyg+okAwR0MHGBWpOaCHCCAuIgq6hi/1H9xguGxLaTIOm8e6q4Ss+9pmcbLkGmhP2hWGsEKFcAA6j6gggddJxq0sOazhVDzHDbv8AoofUOXKdtPwsjoZ5q1bTJhAEHQ+UAE+ktJ9Jw9UbkAhCpiStL4RW0DxmCMzGQHb3llw2n+qy32va84e6K6OZV/cDGg7lsYLDfqSWmYA1Gk96NjNsQEbQSCoYKffLGD5TZRpgbbwRvhnHYenSp9YwG58OC7GYWnTb1lMESd9AI47mfS2yj5g5ceqrVKFWMwlIrTdSAbQIJIIGpQQYvjyGJ6T6p4e8QNCDExpaDfis9xJcCOaTObc1rqVTBF1YzE+YAmSLTJMxAnBHNa6oag3+y3OjHOL6bSvOUKHnZ7/w2HTrUSP0OL1jGHPP7JfGielieDQufao3/CUB/wDdJ/8AScW6O3VqqE55ZTL/AD/VcLUj2n/OKeH7UR5mpaTS/wCU/wBsBwn7SrgJ5yzW+Q/TCZjKEN2pVktGBoarGofTDNM9kKDqsp5h4g+azL1aVg4qkKzggLUFRNYmACRLWkjWMegwzf09MNd80JCzqGHqYx2VgsPzHqmflvmynRCBWprWZQtUkLJVZCiLGIHfrPwzMbTrVXEgHKNI356iVZ9FtJ3VvdJsZ+19PVVfafxZUak6qKlSpQmpUQAAo2kpqIkNAJG5gL2Ntjq21GMa6xgHx9EnncyoSBIG2ys8pcWpJlX4lUpI+moKHhNcKxUamA2gqQot1+utisX1mHZSNwInvgRonG1aVYMpg5NZPASTlG/C2k96JLx/KFPuaKZcuI0iIkXhT9LfEbRjzmOh7Dlb3ynTgHNlzaucAaTeOUqDj3D6dXJpX1KxoazoJUytU05bTMkAQZ2viMGKjWkxZRhGMGLb1osQRJ046rPeJZKj4TOlUICCyppBBZOzG8T5dI2+uHW1HZwC38AqMbgaLC+rRqtjUARqP4TLRyLumWIcgUhl2s0BmWoYAplQwneSQTbyysYDTc1jniP8nDwgLKeXPyuPAKfj7GnWrv4blFuXX7u53UuvvqREjcE7iThXBAmkAeS26bmmnlLgOd+R4Tt91weIUqSU6KgvDpWilUGlXV0IYEsdKkmPMZ+bE4dJdpP41skRR62XGxHqo89wV1Ip5dVk6R4oqqzaSDGpVZgCbAssqbQb4Hna27tk655qMl7jGlx7E68jdVKqaAGroRUZ9LCi4DsWBnUJa7AxAAs+rqAebrA9dPgQn1SWZWuty+H15I7Ry+a4g7zWNBURAV8IxU1CbKdKlQR67k/ix1eu1ut0swCmAY1+apq4LyWMtOYavUcqhCJpVUE7+USATvaLknGV0hXFSlkHFvuoFYufEa6pN5u4vSSjSADU60HVTZg5VlS5YBjoYgyZKtcSMbb6LnvduOIECJ5D7JAVA26Hez7idNqVSm+nxNZqR3DXMD426wI74HiqZbBGmiE10yVFzM6NClYFRtK6QJACnY/yi1zuRPTE4eZkbKHJp/2f6BUPqBBNRxOqNkWfLN994xD6gOOYP+vvP2V2sPUl3ehfAeK1cjen7ojUpmGE+76bWI2vO5BDicO2s0tctoUKdSmBHyD8hbDy3zBRzlPxKJ2MMp3U9j/nbGG6m6lV6t419llVKZZqgXtb4RUzHDavhT4lEisoEyQshxbfyFrdfpjR6LrllQ03n5+ECoJC/O/LlfSW72jG3iG6ITTC2zll9WW11KoCnxAtORJGuZuIQ+8s9QRtGJwvSHVVYuYF72nYc99IG6PQrOoVA9unDT24FXZ8NvKVuoKqIJUa2klwAWMkwuw07zu7icWa1GDrMxPrwtCmtja1atLz2TFtpFvUInRrupVh5SSupTADeYSVMR1PbrGPP1cJSxZLXjY+cGD3IOIqFjZbxHvokfmbIacxWXUoaq7NSWbkDzEz7qgTFyO2A4PDVRQbOoAGq06OKa0tKi5WybLQdn8tSmG1LOxLqADFuhPywXEN7Dmba+yh9Q1cd1p/1AKH+0XMmrlqIAMrUE/MNGJwTchvwTDjmsOK9XJPUTL6FJjfa3u/4wi14a98rSZ+1Qcd4jrrilph1JVV3YjuR2gT8MFoUC2nm29E7/4zWAF4zHab+SYc1zfQoVSjhrBQWAFrdpuIPTC7cFUqMBCWfTAZnJCPHOqQCLggEXG3zOE+pPyfsgKtUrAncj0lf84O1hAj6H7KJQL/APwmXz2bCcPzWilTpp4tvE0CIVUafOTpO5tpJvMY9Z1LXOJ2+q8/QxlWi2GmE7//AAi4f9nNJw7VDf7QxHiA+ltOnpEbet8EawCwCHVxNSo7O8yUn83cnVmY0MudTUaXiI2kEOrkqKYkllYEEQCQAD6DHVsLSI6wTNhEz5d3Oe5NuxTTTzNEHT8q7U9m1QcOC0mH2oFqtWmVQiqRYBTJAi0SbyZCzaWU2CGnRI1qrnOzN/lZ5wOkPDqZyuC1Ogwp6CYZKrMultEjUukOIMXU9pxbE4A1GFlN0ZhYn19PKUTD4vqnh7hMHZe0c9TPmZwVYP5SwkrdYtcQvS1sZYo1MPUykTy+eK9lh8ThK+GaXmP3GCeZnbkpOA8wVPBenQoUzUVCRMkgTBZZNnE7rpsPS7eNotIY4vLYOxgHn8heIo4p7qpzCRFh/ryHupMxmC1CHrrTY0avmXzVD4dRSTrkagy6hpUjeYNgAsa5rnWmSPb6cUzUFhfb6qzxaq1b7PmadULrogsxPlTToDyL3LuREGe2E6QDKlRhGhnzWvhng0ADeYVcZlT5Q9NRBbS1MUlYxBqmVIq041ELuei9MGLT8+a966BBO+2/gifDKmqplAXVNJVaRdyXcGoSTA9ymQSoDmCO4Jir2Tr4/OKZp4pgo1GFsk34AQPfjCqmg60y4LGswfQxKsGdyCxpaZNR9KSGWwYiWBABkAk30+eiWxDmEgM0+m08Ea9n2SRM6CAyK9M0ylVtLGoBqJVTcqBMnpq6TgFc5qd4McEKsSG8TrxWpZ0BqRSncxpAUkfQgfmNsYleuwuY1pk5gYEE2vp4JRgOaT6rHfaPw77HlaSzRcrUdUUTqp03DSjS5Li4EwuwtYR6HCY2riKrmvYWSAdQZI02slajA1si6zKnIggkEXBBgiOx6Y0Usr+Q4lXd0Z2d1SSJNpggfG5jvvij2sa0wpkraPZGn8OpUIt4z6iRYTpmZ2I079hjNpPAxpPcPb8rQn/xCO8IrzPyctel4+VKhjTkgHyVLC4IsGNzOxn1nEFwaTGkn588EXDYss7FTT2Wc8I4nmMjmJQlDA10mBht9x85BEdLkbzVpsrMv4HgmzSZUtstr5c5ipZymrKQGKgtTJBIn9RvfGbUzUXjNposyvh3UnQVl2U9nOX+25rLkNTIqB6Lg28NgCFCkQ0S09RA2w/UxVXs3BtHjOvt6oeRhExCs8Y5QzHD1WoxWpl0YaqiagVRmuXpmfKJNwTE9N8O9S4QSOaAYOin5MzY+0MXdQ8BApMyVEEj5g7d56jGd031ooEMB7yDEAXXUYm6cuMuuhS3vBgFtMEm/pEDGJ0HVq9e8B0g3M3J7x46q2KtTmNNOCyvn/iGivU0t/GpguvYQqkbWBKfrj1DQ6TA7lrdEGk/DNfV1FyPv6I3y8jfYSxVArOJa41EKTMne7E/9sUxFJwAbrKz8LiW4rE1awENmByAhKWWzNXNmqpRnp0qqElYspFSDbcGx62nF30TTbI1j7JynXD35QtA4JlEqUqiUUYN4LtTI1HzBfL1vf0wlg8PSq4gB5HfdXxOJqMp9lDPZnkKVfJZkZ1G1+KAheVdQ6KoKu3mgkkdrbHHoG4YPGUi2qxqWKqUanWNPa8/dIdDgaU6r1arWo1ToR1GmoEbyz5wWnSZUDbr0ClYhuamzvEp2tUfUfnee9aBxLnqcg1fK0wKywseVtDSJMa5aAdQ8uxBIicZVLCtbWAce8X/ACj9bmpuJnQ+fl4pYp+1jirCRTpHpOjtY9e+Nktj/JZeZOXskzlDL0PDUy6u714ksSSVor8DTEj4n1wzTcCwfL7/AGUOmVpGez5WkzGx0Ewek7T8sWMASqdyzfkvmhKi5nxHHioulWOpQS7EhF1wxKx/6he+APrAsHGyYFB4kC6j4fzuuWzOrMVJpBNMIASrKfcAnrfc7i+B9aJuVLKFR2yxziWePi5qnTJ8KrWZwCLnSz6CQJvDn642KLppi21vnJKVW5THApp5X4XRGVoVMwKSh6lZxVYSQq0WCqbf/V0kfOd8I4rsxxOnlotqjRecI57ALAk2vEwY4d/clzgAf7UipMuGS07lDBtexj6YDjBNMz3e6xsIZcE6jgdSgyrprVYcs+htCMHDGblQSrRI8u8jCFfH05Ae8CAGiRJEacTfjdaTaThoDquq3AcxUpIKdHWJYModFs/htZjALawD1vuDhD9bRbUc4kxAvB2n6LQow1kOteVHnuX8zpGvLZiqUGkamQ6FIFl0yXYDZja91tezekcITaoB53RQ8N0I8AfqqWWo1lquF+1Jqg1SMuWDkSSRT2kGVWYB6ssnDLcVSZBDx3dr54qjgx7bjzU4y1NmernjXo0xT0k1EI8TzBlCW8rsZOhQbK19zgbqz6vZwxa53PT5zC6oW0mSSImLfPymfg9XSF/3bl6WooX8avqeFKFlEKdSs5HU20mRMAip4DMC7GknaBYeWhjxSNfEF37PnzwUfFeL1a2Wo08zmPD8WfFSh70DylCKYvLlbdIIJIM42cNhqWHrP6imIEZS4AC5BBOg0B85hLu7TQXarP8Am0UqWUy9CmHuWq62BUsGqVQhYTEtTFNo6fPDNYmpVNQxw46AeiBo2EuVf4ZPwGF26qiI8MqB6SgSWWxE+pII/K/SDheqC188UQGyM5rjOnLin4jUnQgWDAOIvDDYjV1gRO84TGFmpmyyDJ5HkeS0KOMa2nkK/QPAlX/d9AKZUZemQQenhi4PX44pfdKEgulAubeW6ebo02kJWFleOk+63df0MYCHGmS5vkmaFY0zGyzWotfKlGWaeYouyW2KkyLgedWmII697YaaW1WwbgrXLW1Kd7hONfnijrylbMRTLI0xqlWWwmxBUh2sfiDjM/TvzvbSE5YH18wVlPphhygrVXRK1IggNTqJBG4KsPzBBx6ljg9gPFZhsV+Y6FU5bMVKLMVfL1WRXvuhChrKblVF4IIjaJwCsxrhldp9FXQ2TnR4uCp1VHq6vMoJkTHUGALQduo2k4A2hSoiWjuFvllV01BBQbmkaXp1RTWqfDUOjwQBrqGdTGw8wtM3tYTjnNc5oMxN1oUs1CzhLSJQHj3NNSlRXLrpup1QxsGEEehK27i+2GGNzvz8NElhqX6WgKQNzJd525Du815w7if3LhKcQsM+ogHyooB02OkT0Mg9OtnZSAHTrby9lpUMR1bS1jR3zdaB7LuKhs4QF0BkIQDTDHUpaYUEsApiSLA27Uw1Mh5c/UDYceK7pHGNrMa0CI75HgFonOFBfBnYqVYbbqRGNbDmSVjPaVl/C8rQqZPM5lk8R8xWailwYRWgBdW0kj6DCZaBUcUes6/IAegQR+Y6HD0r5FVqypcqzBblhsTIJvaY/TGZiMAX4oVJEWnwTVKuG0i3dQZnhtNDpWs0AKDoNPTOkaiPKfxT1xp04yglZpqZbQtC5QydNGfQiytUoCNRLBF8sgncBoFhed4wKl/txv8APVHbpCI8wZ5ijLKnVuCp+m98FzKCFnHEOXCagrVA5R0R1a480tr2N7qDhaq0NNt0w2o7JEq3wrk5KlTWaYBJJmo1tR2LSDMn44qAVQOKQKPJmeIZvstYlY8oRizT/KoBLdz6Y1W1qcBCcCnv7Cv2Lh9Mjf8AiKe7aNU+l8KdIkubTc35ovXdEhraD2v0LD462V/nHlDLUUR8rTKITpqMSxOokAKSxlbgxEAzAvjOfVe7tk2Efknl9V5ukxrSAAh3OXEKrVaiJVrKnhsFpoCPMqs0kn3rC4Pe2GcFTw9XDda6m0uzfucf8ZgW+oRqhc10Bx024qhlmdaOnxatJhSpkVAxtFMVCIW83aZ94xuVEOilQ60S1rhmPZ07hfh7IUuym5nijPD+ItTrefO5gUytNSKykaXdNQmQPwqSADu1OZkjCuKwmHdTtSAdJNnTYHaCfXwUtqOBu63L8KunGqvjswzymk5PlAVSBpEMx0grTkz70xG0nA3dE4WpSvQJfxkxMm0cSBHmrCu8GM1vBeVXq1nelUZc0rE06Yey02851NC6mGpdIhgbPMkXn9NSw1Jr2MLDqTe4tsec+S5znPcWkyPD53Kzy7w0VZFfL1HaiHpiICkNTRA0tAjyOJ2HiAmZBwSq80g11J47UO7xBmDreCPIhDsZDhopuX8nmmalpyC0NBear0whb+SQ5FQkyZADeaGFrDukamEZTfnxE2ECdNcw4d47lNEuzSG8fwln2jctZlKoYkMKhGlQTJFOmqayD7tgLSYkwcK4bpLBVqIbT/c2ZcdLkwAqVWPFzpwSLm1IRZ6m2GmGShRZVFYi4JB9MEIlQrWSDOSLkQZ679fj/jA6hDVIuv1ByVJ4XlIv/wANTUeh0BfpOPNfqctd7Xf7GPNNEWHIeyI8TpBUpiQLgSTJtc/98MPA1BlQ0oNxPheXzFE+MPOhPhuN97L1lTMfA47OKbXO3901TrVKZhuh1WcHIpms94VZGRJFJFtKiIUzbdr/ADwehRdSYJPaNzz+WS9WqS+VuPLOUNDLUqLNr8NQgbuq2X5xA+WNGg8AZSln3MrDvbNwY0eJmoAdGZprUBtGtIVwPkFb/rwSqN1RQcBYOabA3Qq2mYMhVU/I6EI+Y30yIQ4QqtsUe4y7U3QgFiVMwpI7wevXr+c4tVcHxlWli8S2sWuYNvnd5LK+ZalFswTSmyi2gg65uCJM9v7DFqeYMugOA6yxm3qvaFdlRgqiBMdQpIgtE3hbj1v6GwczQ3lEdTquBcGxH0vMcIWgewvL1K2fqVrmlRRiWNhreyi2506z+xi4sO/dK1nNL4ZMJ85q5lqHKVKq0gNLFVlptq06yAu0k29MFp4jKTAQiJWZ8mcVNLLUmr0yKNPxKlMqbeIzEXXoANt9/qDrAXnmuc2yAcyUfHq+KEqFQQjNpnzG+mJkmTcC/pirHZpPirOsIVrP8m6XIV8vpsRr8bVcAyYkTfoTi7WvcJAKiRuVq3K4SmQB4rrDO1Tw30klmYQSBJC2IExA74FRfoDwVosq2b49lXqtLt5IJ+7qDeTtov8ALB5GqoAu6KeJlRMgeY0+m7Flt85jC1QTrsi6BWMpmGPhpXXw2GhypUtcQyxBAXvcj64qP3QVPevM7w+sKgqeJWKZappdQ7wyuPK2nVBgCP8ArxQl7dT3LgmWtwTJMozNWnrnzFpqtdt4WTpnYgDp6YuajjYk+av1jxaVXWr4QrOGL0pE01AJZm7A2Ik72iDvhWcjTJ4q37iEhcR4PWqV/EDqVCBSkSFIJuvSOm3f44Rw/SDaWFNHqpOYnNxHCPynXMl+bNFlWpcvCGYOdZamzEFT5aYICEA2XSCe5gHDH/OV8rabmtLWhwHG+88fRV/T05kEgmEYznL+aY06lGuqaAdWpPfJgDVpIgQqkADcE+grh+msI2madWkbnabcrHznuQ6lF+aWuVBOXc14TKWy75g1NTFlJDGTOolZK6REaRcnpGHqHTHRhxOcuc2n66e4PoqGjWFPST8+ilyvJ1Q1VqZurTQBmZUoAXW3lJKABQB0WZkypvivSPT2C6vq8LL7C7p1i51Nye+IEaKKdCo4ybfLBMdXj2iCppBNQ0uwYalB0k2F7zJtBEb3x5f9N2r5oPeYOvyydNLY67i1lV4lznw4KP8AiFDKV0aQTIgHzL2kEXjcekst6OAOanTMjjMHTj/EIYLmmHOF9bhLHNvH0zRX7K3iVVBUHRp0AgTBPlJkAAC8wTtjQwGArEnMyBrtc8ge9UqUX1GRTBJ13043Sly7yVW4k5pUSieEoL+ISI1EgWAJJ8p/ZxrsJF0qxzP8kP595Cr8L8LxnpOKurSaZYxp0zOpR/N67HB2OJ1Q6mT/ABS7kM0EMMLYpVpl2iq0wv0z7Lc4KnDcuRsFKj/pZl/tjx2LzUsW8Hn5hNkS1p7k01aAIJMT3P8AjriaVRzATMkqsyYS1nciz1NNGqKTBQSSmuJ/lEhZgSD0N/TDuDqCvVBAs2557fdFf2WRuUu8y8I8LNZapqLBlCO9hBRpDGBAY6j0i2NHEVerbmKCymXmAtNDkICLxHzGFxWd1eYahVyjNBSt7WOXznMgXpiatA+KkbkAedR6lZIHdVxssf1tIOCARBhY7wQgkMNxBH+RhN5gqBcLTaXC1qU0LDzizGJuQDv88I4Cs+o+oSbTblcfRHe0BoCGZjkzLMSTSpTMzABJ9SL41g8oYlpkIDxHkJCCKYCiDAZdQBIF5sxsI96PScWa+FfrTmBcJi32nki/sqzdThyVcpmlppTqMWoupBZqmgkqQLkaUsSBG15EHD2k20QADqveYs8i8OYK0lh5RN/IGJnqDKfHFKV7rilLhCipkaFIgEEiZ6f6f4wsSRmI4q8TAVHJZqmorZlzGrU1EtqGkl41oAQdbb2v72DsBbACC45nFWqnMVPME1XreGWMadL2C+UGzgSQAbDrhluKe0RCqYBW1cYzE0ssWGktVGpTc3p1JUdDE39Jxn04FUePsmRokTj2TBzKqoAZ1diOpVY6dhb64ecADCE2YlMuVyTUtHiSigqNMNJUEHSATsYuV36xaVnm5KIFHzFxUtmUKfdkrp1sxQXNrrcQSe30wBpIMyr2UGS4oKQ4pTq+IHpU2iouoL4YohlO8B9TNB3IA/lOCFsDx/hRqifsr5ko5jK06ZzGvMRLo0hhaZAI9072sJjBhTGqh5E2T3GCZQqIXmeXMtUYs9IFiZN2E2i4Bg2wqcBQLsxbfmUUV6gEApR9q2co8PyE0aVNKruqUoQfFyYiRoBB+IxFfCUXgAtUtrPBmVkuV9qlZT95SW34aZ0r81Mz9e+EndEDVjvNHGKaRDmph5d9plCo9CiKDUnqOtMkkOvncC+r3RJkkCcL1Oh6ujSCO9WGJYdZWkty3mnqk+JTpU9OnyjUYgdIG5vuN+snEUuiKs9sgcr/AGRDi6QboSfJWs9yDk6+WOXrq1RdZqBi0MjNElCPcBidO3cHG5QoCjTDAdEjWrGq/MQsU43yV9gzfgHzKSGpuR7yE2mPxA2Pwm04BUzdYAVanfRHsrlFGtlABFwCYkAhTfpJO/TR64b/AFJZU7K0cXjX08QalExlhvPijHspXw+J5pZtVo6wCCCNNQSpB6jxD8QfpQamOayM+YyqP+0sPu8l/wA1X9ExZgI1XLCRgihbf7E+YoonLFGPh6nDCY0lrzaw1NGPLdM4V4q9e24MSnaDmvYGTdabW4sjW3BGwuT6QO+McVDUIZCYFAsGZFsjkQqyVGokkz69Plj1OCwfUUoIudUjUqZnL7OZNKgKOoKncH+1rH1wapTDhlKhry24VHL5WtR+7WKlKDpJMMv9JgXH6fpm1cPWothgzA+YRc7HmXWKjoZtsvXFOpenV2MDytafkf7YYwz3YV+V+hXPAqNzDZZdznwAcNzniU0mhWYtSn3UfdqZ/VR22904fxFIOHceCT0KeOUvvKLEt55BIAmdQF4HyntiKWH6tth/CO5pADjuiGYyi9hPw/d8dCqqFXL7+7iQ1VmEtce5eeu9JlqhAjEssmHBEXvZh0INpPfBWuLWkDdVddK3F/Z8G9xtBmT5nYGZkQWtMnr1OLirxVTOypZngFfLUyKYZk0tAEtfSYAGmfeI64E4A+Me6swkGUpcS8SjTpUKynQVFRZJBgiNNwQNLhhtMg4Zyx2huqC6ojK0DfxnX0NKY+atBxNlMrfslzE1bJ5WtoU/wmaQTEMoqkRsY1YBUaxmJvpPuFcE5Usc5c4ZWlnaFbK1lrFVelVCyV8NtJkNEA6h9CMGqNBN9x/Co0kI7ypzxl8zUpeJUAqVmgIakkHaCGup2tcHpgT6ZKIDdOPNmXy65WpUqAMKQNQiRJC7gX94iYHeMKhoJViSqfs4zNDN0Wrrl9DK5pAuFLlAFK6mG9iBB7emGn09ASqB03Cc0pAbAD4AYlrVy7xeFC9xIC5fmr2x8wtms4wJ+6oakpgGxIMM3xJH0C4XDi5xUmyzWZmfjg+igL6jVKMGUwykFSOhBkH64suX7dRwQCNiJHzxFly6x0hckj2qcM15dMwqy9BpPfQ9j9G0t8FOAV2yM3BXY4g2Q7k/JUzQRmVWqOrMdQB8oaAI6Cwx4vpLG4htRzWuhtm+YnXuTLaYLcxCHValLJcWytVDFGsDTIHujWdNuw16D6Xxu9C16zmFlf8Ac05T7hAqNANkO/2lv4WS766v6JjdEyhLB1OLKCt+/wBnPh33GZzDC7utIf8AKiyY9Jf8sBJvEKQtaTJU1kqgEmTHfCX/AB+H6zrMl/TyRTVcRBKsHDhHBDXmKFSvpxJK5UeI5Raq6W+I33+OF61MVGwVdji0yhLPRziVMpmFGmdIuJkbEHo6kdOoOJoVyf6VQLns3Cpcs8LqZatVVoMe60HzKbg+nYi9x1wxVc7MCruq9YwNO3tZG669wD8sCQ1RqZdb45QqtbLDtiyqVVq5S1gJxKiFQrZXudsRqoS5zDw41FhaVGrGwclSs7wdLSD2te4IuCUVABBVYWetyNVN2Yqf5RoIHYTrE29BjjVOwXStW5F5ZzlCitCslM0xMEMJGokmZnUJPpimJqMrGbhEpyNUy5vkXL1kCVUBSQdIlbjrKEHCrQWmQURxBEEL7IezfhtFlZMsmpSCpJdoIuDdjee+C538VWAmGpwik0hqaMCIIZQQR2IO+K9WSpzBWsnlEpLppoqKPwooUfQWwVrTxVVOMFbZQvsTM7rkN5j4oMrla1dvwISB3Y2UfNiB88QSQJlcvybxKkzOSxubnffA6ZAEKCFPy7klOVz7mNS06SKp389enqI+CoR/1HB3Gy4IBW+EYkKF+v8AkTP+Pw7KVSZZqCav+YKA35g4glsqyOziJC5Q53LirTem3uurKfgQQcc6HCFyw7g3HKlGoCLBKZpx0tNzf+aSfWfTGNVwlKoA1w/yDjzH4tyTGd2XKEH4xxLWnhm63MHdSRcqen98aDWMJz7+qA9zv2lTe1zipzPDeFVXaXbxQ3qU0ozfMrPzwxT1JULKAMFUL9NeweP91KBt4tS/e4vhZ8gqQtBNQemBElXAXgYHqD88cCVBC9CmZkxtFo+O0/ni1zqoUmLWXKKtUjtPripIUgL87+0/i2YyfE66UnK06/h1tPQNABZb2JKkE9b4v1bHgOIuFxcWggJx9knGqtbxjVYu2lAJtABO0bb/AJ4G+VVhWg1azdQv7+eK3V5ULOD6fv0xe6iyrVFHT8oGINlChKDsZxF11lQzZXoT+WIBUKhUM98XDlQqqcsf5W/fzxeVRaaiyLED4f8AfC4CYBUlOkB+m2LAKZUgXFoUSusXUL4Y5cuakxbf4kfpihJ4qRC4Dxub/PEZiFMSlD2kVvGyVWggJqNpKx0KsG6nqAR88Vc6V2VfnvMcOqrIek6+rBo69VB/PBARxVMqqZTJ1V1MabKsG+llm4tcXHX5Yu9wsJXBD80sW0/OcEaZVFu/sU5lA4d4VQkGjUZR/wArQw/NiMCrC8ordFoWV46pE4FMK0Aq6nE0N5tEk9h3xYPKjKvy5xHjTGq4WNDMYj1JjHCmCqZ4KpV86zSevXf++CKhMmVe5x/+R4YNWqaeYe3QtXMj4gAA+oOCs4K2yUVUna/wxcmNVy/TfsZpaOE0AZBZqhiCN3aJmOgBn4YVqXdqiNsE7eGpNiZ+X7OKZVOYr6lSht5+mJDVBdKsaziZKqvlqd98cuXxE4hcsL/2h8j9/lKwB8yPTJsPcZWH/vODUz2SqvFlP7Dqn39ZDeaU/Rl/zgLtVDNVr9awsLfvpjrIqpVCD8McqqNnEReMSoVR1M2FscuVarUIJBEdv3GOUKtVdvSPT/XEhVMKA1D6/TFlVPFKrIFvh+5wJGCsfaI/ZxMqYXFTOAeuIJVg1RHiIFo/PEZlORcPxJR+HE5lGRRrxPVMLt3xXMFOVQVc3MycdmUwUG4kJB0j4mROKkrgEvVqJOwv8R9cdouhB+NcLrVgAZgSVuN4I/viNdFEwlfi3JlWoqgBEIChm1MZIETB90ek2wVtUgyqEcEQ5d4N9lUoWJkzfaYifpbFnVC5RCOpniBYxikqUV4RxlEekarKEqP4R1ERBBkt2AMb/HocXpxmvouOlkJz/s3yWY+9y9RqaQCFTzF1a4ZSSRsywALgTN8FY23JDMSl6p7Lik+LmQBYgg6hv5gZAiOnf0jFsru5RIXoy2SdadEomlFKjzDVp16lMk21MSSd4bT8KtMEzKsSYsi2V4hw2ghYPRUldDFCDIKkaGppIbUBcgbmemCwBcBUunbk3juXqUFSmQNK6lQQPJNiE3VAfKLDbCz5mUVpsmOjn1LdTb1sf3+mK3U2VhsyPXEyuUdSsbQT8JxyhcvVMXn645cvEzRmLnHLpWfe25FrZGVI10K1N2EglVfUgkbgEkRP8uCU1ztEm+yLOac+gv8AeI6n/wApbv3XAyhzBW5UwdxiIKLKjKE9F+gx0KJC8VY7fvpjoXSu6p7iPhti0KsqpWBF8WCqVVqNO/6YmFUlVTTHf9cdCiUz0WMDcemABHaVIancx8/9bYmFeV5TyqteLfE/ripCmYXbZVeg+QxUqQVW+xCfWNrYi6mQpPs4GJyrpVLM5JTM44BRKF1OGDuR6f64uAVErhcgBeSR64iF2YrqqmIhVQ7M0BtsTtjiFKG5rKRbpiFyF1skev6YlQhPFOEGoj9lQ/UneOotijn5SFIZmBQDlbmKplWFNvEeiuqyRrQwY8MkgRq3UyLkgScOZgRdBCL5fiFOrTeTlx92DTFWqyKHUBVptQmGPh6gGBIMdCYxxvoV0lLnHeKVKZp+5LIVrtT0ENJ1WhYQgEWBi1xuMSwNOi4IflcpSYapv/RMH/pIGg/OOwxFR8GFxEo3y5xIjNUjTBBQrTC9SBZpg3Okn9bTAE+RCs2y2HL5uDLMPl/3xwXK5Q4kWEEj4juPjiCSrQFbXN/1A/T/ADiA4roC9Sue6mBsb/3xMlQpfGtafTFguX5ezfFq7eIHepqe1WWYSQxJDLMTPcW6Rg4EGVznzqnD2M5F6ueWoPcoKzMfVgVVfjcn5YHUEIYElbyoPqMVV1yWPQ7byMcoUbq3piVCiZW6friVCiem3qMcoVOtqE4lVKg8Rv2MSoumnLtI2jAEdqs0l9P9ccrSpwBvjly9KzjguXxpgbnHGykFV9anviJCtdR1HXv67H/G+IsuVZQpvPwtGJXQo69VI7/AHHSohQ6UPUAH9746VELj7JMkCx2+GIhcqea4Z2H1x0LkPrcLPVcdChAuN8NZFJVTsR8u2KOPFWFtEgcOzwyzMKtJmB2OmY9I6zjnDrNDChrg03Q859TWd1puZA0hUO83tEAYtldlAkea6WTKL8P4NVrszPT0oYIDx2jbHAgCJVHdo2CYchyrRH4Fn0t87HEkzqV0QjdDhQpxoRVEH3R8MVKkLvxHBAOx28jH8xiQCrSFZWodwLi9p6YsFWVbTiBH4T9MWsqyracQizCflE46y6V7RzRO4I+mIlSlrjnJeSzNU1XpkOT5yjFdR9RtPri4e7YqCmXl/JUstTFLL01pr2HU9yTdj6ntiBe65Fwzbf4xNlykYdeuJXL7pPbHKFw1QYtCrK4a/SD8cQuVRgVFx/jHKqHVNUmNMfD/AFxNlCY8qdsCKKNFeQ2xKuFZX3cRupUabE9TucQuUbMSFk/iH6452qkL6v8A3wLdXVRtvnjt1yrC++OKlfUtwOmOCgKxmR5T8MWGq4qci4+OLBVXTDzY4KFxWG+IUlDhcGe5/U4EVdAc7TBJkA/EY4BQFSNMACABboMcuCp1t8XCq5F+Dj/2n9RiFB/aiwFji4VFw6C9h1xylQMojHBVOikoi4/fbF1AVhxbEFWXiqI2xAXIPmP4v77nEtVSjWSHlxYLgr1E7fAYsuXSi2IC4qH/AD/fFlC9Xr8/0xyhVz1+AxIUFVC51RJxJ0UKhUcybn64GuX/2Q==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0" y="-2560637"/>
            <a:ext cx="7115175" cy="51514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8" descr="data:image/jpeg;base64,/9j/4AAQSkZJRgABAQAAAQABAAD/2wCEAAkGBxQTEhUUExQVFhUXFxsYFxgYGBgcHxwcHBobIB4aHRwcHCghGBolHBwfITQiJSkrLi4uHB8zODMsNygtLisBCgoKDg0OGxAQGy8mICQuLCwsNCwsLSwsLCw0LiwsLCwsLC8sLCwsLCwsLCwsLCwsLCwsLCwsLCwsLCwsLCwsLP/AABEIAMIBAwMBEQACEQEDEQH/xAAcAAACAwEBAQEAAAAAAAAAAAAFBgMEBwIBAAj/xABGEAACAQIEBAMFBgUBBgQHAQABAhEDIQAEEjEFBkFREyJhBzJxgZEUI0KhsfAzUmLB0eEIFSRygvFDkqKyFzRTY4Oz0hb/xAAbAQACAwEBAQAAAAAAAAAAAAADBAECBQAGB//EADsRAAEDAgQCCQMDBAICAgMAAAEAAhEDIQQSMUFRcQUTImGBkaGx8MHR4RQy8SMzQlIVYiRDcqIGJTT/2gAMAwEAAhEDEQA/ACXNPHchmqIoytU6TARGdlaRpKsoOhrkzt0O+MCk2o29wtHqy7b6JQyHMOZSAcy3kCx4lSWAX3dQnzETYkE7dhjQdUeR8/KX6pkyXfX8Kzn+eMyqkjMMSIkyQL7XAnv06YCGE7+6l3VN4n0+6HPzbm6hOuuywbe9fexMjTt67ntieoHEn0U9bwaB6+/2Tvy1zHQoU9WapitqLBarLJDAmFbWxhSsEMLb/M9F2TRt/Xz1UPrP2dHK3sg/HfaIlXyOKD0xMKoZx62RSNrebvvvijjXfd0DmrAU+JJ7hKEcO55JOmhlqQAv/CoUhB6yEYm1tsTUJpiajj4KKdPrTFMeaH8T59zvjeEi5dGJCiKaN7wEGSg79uhwRhY6n1kmEN9N4qdXugGf43mmqhMxWbyuAxUqsAxJGkACxxYFr2ZmDUWUZDTqZXGL3unL/elWlUqKhL6KFASWi60kILfzGZE7iQZFxjOwb2UxLrZi4xtqStQYOpVqFtLgB6xrt+ChHDEapWoJVeNVcamDE++0ESRYQb2vpHacFaWOflaOyYHBbhwFTD0Osqul7QTa+1hfbjyHNbJzjwrw+HvSpVhGpAFIF5IAp+VSWmRE3kC97OVm/wBPK353aLCwOJa7GNq1R4zvxubX1QTkvKOIoZkOKgBmiUtpWYZ2iB5TYAyOu4AxemsIW4dxpyXNgztGp79E1iMS4vNZoADja9+Fo4wq/M3JdKjrzKDTtqcSTHZlkBgf5h5u84wsD0rUqxQeeX4P004QnuisTT/UFwb23CDsD3jgfTkvOSay0KreI9M03U3BK+bVYGbib2I/Djap0W1hlcQOEn7JvpqalEFoOYHe9o8uGnFPwqUWEqQQf6j9O5Pwx1fopzWlzSDyn5ZeWa6pMH2Cgz+TRAuplXWYUFjc9hbfAf8AiK5ZnEckWnijJ+yCcT4YTO1vj+VsZoBCfp1WlLma4WVliYUXJOCCpsm2NzuAG6DV+OUvdp6UaBIBloNxuTYiD0w0MLU1fp6LRwtGhnIzAuHfp4LnPZ4nLMZNmW/xMYmlRArAc0PpBjWtBCCZWuf5hJ9MOvYOCyAruQzdekzGlX06onyUztMXZSRudj1xZtfI2AEvVwraplxV+txzNFf4yE296jS+dwmJbi3TdCd0ezYn0+yB5tGZ2dqmpm3sAPgALAYk18+oRqWHFMQCuqDmI6noMCcLozfVGuC5AsZjCdepsEQABaDwvKhF2uwj6dcLBkglBeSTyRWg4FTSBfTJP0tg2U5JSz2k0820qjkzGbb/AKh/fDFT+0ExVE4YeCMuki2FCJSIMFRuQilmIVQJZjYADBGU5Ul2yU8zzugYhKDus2aQJ9YIkYNlajig6LlKPHeZKeVWmEVKjanDBKioVACaTAmxM7iLYfo4d1acxt/Kzn1gzRIx41lgZ8OrMQNNb0Aj+ELWxpCiRa3zxS7ntKrUs54pCrTuxgamY+6P5VKgW9f74lwbTGY7KGtNRwA3VjNrmFfQGZdSMyaQqklBtI8xAHczijMS1zS4bETyKK7C5XZSZtKuVcr42WLLQUs1MHxPvGbULmC7tEkRaNzgDsWWVcjjF+7RMjCNdRztGytcvZHxi6aYnRWQAyAKumQIHRgRHTbAse9zCHDvH2RMBBkciqdLJjL556bkASwMn8LAMsDdryLAnBSHV8MCNba27kKm9tHEnhfS/ernEuXq1WslXLpUEAeZkKAFTIIFSCRftFsUoYmnh2FtVwnuur4ijUr1A6m0jnZS5LlFvG8XMlWF2dY1AwpgGNAiY2/tBC/pNkdXRHJGpdHPe8Oqnn/P4QfM1izPU841u0E7MAYWYG+n5QDHXDVzAMH6E6+qFSf+nc3JJdmv3i8Eaa2XwzYIBBxTqyCvVnGMqU54rSOB8dbM0Gq5iowRNEWAh1DdWIUpewbYsBaFwYve05gJnvgBYVWjSDQ1gg3vxEiI/wC3GNh3lWcx7VKVNh71RtQk+WFWwOmFHQT7rSZvBxznVajcpMDuH1P2CVOFDQZ+eFz7LQqmtmWNJpm5JEkiJED1MH4Y+aVqP6d7mOnMNNvHyVGFgaTfNss84pkKnjGutN2y/wBop6oAidZt0tGkXtJjHsOi6TzTY/LMWJ8l6KjXY2j1L3gPyuidreO/jaUZ4fVytbPZhvBqeDmEC6yjpprWLILWqGzSDII9cbjC11Rxy2Pus3Etq0cDTBeC5hJABDpadDyBkcLqWhwtKGWrFq1XxfBJRiW0qyAy41MR5iB6dBBnBer6tpM3hLnFmvXY1rAAXaaSDFrAaefNecBFarRyFRq7MK71KdUGPwioy6YAiyEGZ6YTbhaVQNc4C8zbmmccKdGtXptbGQNLf/qDM66yFe4zQy9Omv2iajAgNTWylgN2/pkbbGbzjKr4RtN7uqN9uDe/vOw2SLMfVZJZbv38OHPyhZ17Q+C061JK+WpE1KZ8OEWWNzAhBeLwY2BBwTA1HUa5oudLXCb7Hf53rg5r2Gqf3g+J/Ku1uVXy/CHaqPvWamz3kgmoo0z6Ax8cVNYVMVLdBIHkUzRrZiGc0s5XIE9MXfWCbyovleEMYwq7ECVEKarwcgf98UFddEodmOHkYOysoyqDLZCTEkT1+BwR1aBKgs4LQuB5IKi9T/p/rhBzlRxRrxwr01iSx+g6/PFmAlpKGWktJ4KdCBmPUj+2Df8AqQyCcOoMuP8AiviT+hxY/wBsIrz/AON5Innc3TooXqnSo27k9gOpwJjZ10SDWuc6G6rIuf8Anx3bQolQfKn4Qf6o957g6dh+ujhsKaozOs31P4Vn1G0OxTu/c8FmtUu5LMzSd5M41gWtEAWSpw5ddxMopX4aprIiIFV/uSd/M06DfY6h+WBUqrnMJJki/lqgZRmhV+XKeWAzKZsaW8MimxB8rrMx3aYt6RsThitnLQ6mdx4hVYWiQ5D+EZ403QgCEqLUuQLCzCT/ADD9BgjqeaQeEKGvymVqGazSZ1sqcjQqVK9GotVwQqr4Zs6l2ImehUMPyxnswxpZusIykQmnVS4gtGiYuWeVc5SoGlrylCnqdgNJr1AGM6ZOhABts2Fa9bC1CCe0fIKzOuYMoMBUeFcjZenClqrgeWGcqI8QkjSmmVkkwZ3OAYnpKtIDYFp4pqlg6USRKceHcAoUoFKlTQf0qB0O8D9cZ7qtSoe2SVcOFMdkQhfE6L+IyUwoAIljJub6VQe80X+eJo4d1TQSmOva1oLjCocXhMpWqkJKU2KlbqSRA3uL2I/zjmUZrNYdyriuCMzTKROEcv1XpUi2hQtPxDTcmSOh0x5dyNR7jGpWxdJr3ReTEj7pEUqjnMrNEAAC8m+06c4lUsxlUp1n8LLaWYs6iuwcIJNlUABl7M4INrdTqNflYOW9z/KsAGkkSb8hP05XKLcucu1uJMxeoxCDy6ttR/CqKfIO593adxjmw66vii7DkB1p4cOa4ocLNNMxSqqAZCIxhVlX82mYmw6TthSqXkg7LTpUKRNN9O83IFz4xKauWuONQNJarMUZJQhLQDc6m80WNtNptjH6VwTazMw/cPnz5InYGQ4U/wDaIJvygW9U0c1faUy9Spl6qiiiITS0KZGti51G4EaZHUA/O3QT6v6R4Ju12h4QPylcF+nfiWsxDZLiRMm1gBbmqGW4tnKT0stVCVBnAtVXCkkalEoBIGoRuTaQZ7bwqVGua1183yEapg8FVpVKtKQaVoJ1vZ2m/AcITHVzDmpBRWNFWBSQ34UNwLxdTYE+YGLQWZkrDa0ADad0l0+I5atWr1WyJam1RBqBA0tpJgmQACVJtE2B3wg6q0hziz+fn5Xp6tDE4WgxoxEENcY4j6m++m2iHfbxVqVgQQJEKYkDzG3z6YRAiF5pxmUZ9nzH7U4uVamG1dJ1Nb9fphTFYcVIf/rP0R2low54kps54y+rI1R/Un/7VxRnZbmUYI/12+PskLJcOt0wo+rJW/ARGtk2SmCACbQJjc9f1xVgzOhCLwhWWzIqMQtWjUIuyoYIHcXOodf7jDdXDPYJLSPVBZiKbjAKmzWSNu373wsx+6YICqUMtoYH1wUvzWVSLJu4WBpGKkoD1PmR97RPr/cYPS/Y5cz+28Kdv/mh8P7YJ/60Mf8A8x+br3iWcpZYmo5l91UG5tuey9yfz2xA/aJ8AgguqMyDTcrJecebqleoVpMe2sbKD0T/APrc/njQoYWIfV8AhGoXDq6NhudzySnTyYnuTJv9fkMOOqkhc2k2mLKwKI9fkBGBZirXRrhPDM1mqfhqlOl95TfxKjHUrLqgqq7bnc4ualGg4OzTrp4LObTqVLaKHnHlR6TNUNUvVZizkIFHmkytyRfpOGKeKBAAFkjWf1dbq+K1L2b+y3L0KSV80grZhwG0uJVJuBBszdydjth0dnn80+6aLstmp+z1NKaO7aQJEeUWsqxYSdv7dMAxRJpHj9VFMnMlnjWc0066Ul86UtRDMFixLCWsIEXPVh2OMD9GLc7p4VDqSgvLzk0kJBBvIMSDreQYtY4UxgArR3BPUDNJNmQUn5dsCptJ0S9YgIHxPK1DUqvTiUFRp8R0hYQELpBuQPTr3xsYOhnpyDEfc94SWKe0NGYTadYVLi/D6iZfMLrWmRBLr96JhLw4GwtEb3F8J48Nw9am2JExw2PemcDS6xvV0xE6X7ln3hlTSK1C4GlapG0DVuxNxAuTA6YOxvWk27x3LefRqMwradS1zHE8LD8lQLlQujW5JKaRoG4k/iIA36jVcYbME3PkpbQazDuLhYEOM2jS0a+cJ29nfHaNGm6GoKQLSQxJMQLqYgNAOwHS4wbD1NhZKdO4Wp1gebgjUCB7n1S/V4tQNfOVKin75HSnfVBbY3MrsDPQWwrUu4kcfRaDG1P09CnRuWkEwIE8J07tVxT5jXXl9SQKFNkMQdYKgbEeUSBheswvpua3dH/4yrLyXCXEOA4X4+PBcZzmerpenTZkoMNHhsZkGRc9N+m1sdhmmk0tBmdUweh6biK1Y9sGZFuEbHdR5rmGqy0GYz4AimwMFRaJP4vdF8MdbNiL+KH/AMUKWd1Op2XjtSGkR6cVDQ5/q0s140E1CdRuQCGUAyL+XSoHSNI7YZZnjMPqsnEUKIIwua0DYTGs69+p4pg5Y4i9cVMuAw8aoartAckgN+HTEaoNxjNxeJc2mcom8m/y2/gn+kMEKbBVeR2W5BtAnmbxKi4lwv7JWVgXv5fMsCQZFwoHf64Uw2LdWEOi3Az9V5+thqQpF7Df5umTl2otLM09AQpUBaS+krPQAAzctYx6Hs2TLCEhsm7moTlag9V/964Uf/bIRcF/fb82Svw/Lg9L4SAaVt1HuCF+0biJy2TLhQ4LKjglgSrAgwwMg+uHujKQqV4PCfFZ2Jq5achZPkuaKVNzVpZXTUAMHx3IuIMrF9zj0L8K57cpdbksxuIAMhq1vLVPEpJUiNSByOlwDGPHuaG1XNHEhekY4uYCd1RzXlnbYH64K0DMFbZMPCWGkfDEOsgvuFczQJqUY/m/uMHpEZSq04DHzwVfmTmCllWYqQ1WAO4X4xuewF/hg9OmXHKEo3+327N91kHGeNVc07SWC9Sd2+PQDsBYfTGjToto3Nz80VTmrWNm8OPND1oaQIBN/n8f9TixfmRD2RACnCfv974pK6OK+I/f7GOlVzBbVwLLoFpKggB4j6thB8uIndCBgHkgfOuWDMv9VQL+TY0KX7gF5rEmccByWuiAPQDG0SnkF45V89Jm/gU5qu1iCy+4B6g3+WFK1VoIPyUVjbFJ3GM6QlauVjW2kfTb12+cDGdUJa0Dcppgmy7yLqAL2ud/6nxj1yXVJPALTpCGeJTTwvPUyPKwv8N+2HGQ0QFn1mOJkoTmM6gStP40dQINzqAi3UgHGjgHNFMg7/cpfFscYgTZUeaOKo5NOiQ3ikKvwVFvB7R+WM3pgh9UP2F/otfoejBL32Db/RL3GcjSy+SDMpbXV/s4iegib+uBYR7nu8PqFoVKtfE4kBmrR5BJWY4mSlIAAGlMHuSQbj5frjSAAcYWg7Bve15qOAD9QLm2029iqb1iTboD9bfXHSYunG4emCIEwD+69xYa/SF1kcu9ep4VHS7TJ8yqAL3LMQo3AubxgjKJN4jml8X0nRoQ0vkzoLnfh4DwVHMNWDMFpbmFYtYwfwkWa/rgjaLIGZyzqnTdTM40qeuhJ08Pyu62Qzek6oADBWlQpVvL0LBivnW8Hcd8XFOkLhKf8tjq3YJF76cPEJq4HwKiqaqrmqnVxJQFWEEJoDAG9zIi/bGfi8SGuLaYvx3Vf1GKc003OsdrRH081M+UyFRhRrnwg2o0n06AhkFQGP4WF4Noj0OIpuxdKXFsi0iZOlz4JOriGvcHzJH02KLcm00ytRylalVfUVpliQDIJAB92So3PYwMAqf1ptA/P3T/AEnXq1KNJtTUy77eV00c0cNGdyLszrSIhtSRVK6GBBBDAG6xB3uLb4pg8C3Dv6wku225bLDdUMFg0Wa5zj9Siy0ctNXMLI1oCUTobbFiN5lQRa41Y1qVD/LZVJvCa+VuN8RzjnL1lom2phpZSACL6oAmYFgd8VdgWvOW9+X3TzadKkzrhUBItAk684P0Tn/uhkkghyIBCiSLTf5fPa18Ku6HeLtdKg9INdYhI/tVy1StkCtNS510yAok3Mbb7mML9Gg0cZkqWMFRiAH0SWLGxy1mwCTlq0QfwH99Mem61nELLFJ/BbXwsFctTVgZ8JQR2MCceHqOBruI4n3XqqbT1bR3D2VPNmfp/bBRqFKM8OJICjoBjiLoTihvMvN60VimQWuC479k7n+rYdJw7h8K52qVfUDe+dBx/CzHN5qrWfVUMCTCj17nqcajQym2G+aoKbnOz1PAbDkpUX0/f9/0wIlF1Uy4oVBIC5AJsPr+9/0+OJ01UZSdVJ9jPc4r1oU5FuK5mnSEqqWMkA32I1QWE4FgD17wwxrAnYnQHnoDxsUhiw6lTNSCQNYGypZvP5ZmpmpTp6SZDFhZoP8AV2xr4zAYnC0jWyg5dRvHESFh4bGYLE4kMb+83Bg7I1X40rLDVVCMN4Jm/osATbGRT6ZZUlrpB5fZbf6N4Nh880OzXE6LqUNZiJliVcCB5jBIiRuD6b4KK1N7szHzxG/Nc6i9g7TYSLzHx0VsudIKUgxWmCbhRFz/AFEzb5Ymo7NVEKGWaSVb4PmNVMKpEy0fDW5H1UzhV2GqF+bl7JptemGwTxRkLXWNNSnv0Zpv8hi4oVOKqa9MqyKtSmCWKlRfyFmbbosCfr336kFGpP7iOU/hD6xnBUH5i4YXV6r1ndJgqjLE7/piRh6N85cfnijCpiWtLaYABSrzNn6ebKU8q/kpoWKtrU6idwD724gL2PfFmUGMALR89Vs9HYkszdY05juIgD+dUvZHhzPVC1fu0mCR7wMkBiCptKkGAYjBw1jRe6Zr42u6cvZAuIuZt4ad/JEspwTKlE8lfMsQy1FarpVWUTKrTVCx8phGaTeAcFbVH+LQFmVsPWqOLalY5TBFoBHeB6zpvC+DoypTFGn4LMFFOkKalaojzSQWqNpJEtKkb9hR1ZzrlEbgaNGWtdBEmbwRw/IvwV1ULOrnWmpmFRTTDBm3CCnBaqAp1MxEBTYWCnmSTwRKrKVAOZZ2kEHQbmdBpa+qv8K4kBRem9cnTFZXpOGUotnRKRA0mGK3AWwIBiTxc/IctyO+EljSwOFRrIaRluN9QZm5317jwV6nWrLkjTSmKdfSSL+ZRcmD/OqSTG8H5eeNBtbHATLfQ7+UiyXMikXnl/KBZOnlssmmrrKKOrajsRpGo+UegEX2x6c1HnRZUAKhxjjeTqGm+X+0UTRYQF0spY7kkPLEopSZIAY2xR1LO1zXiZ1+c7q3Xulpk9nS6pZ3nExVoA5hQSyvoakoF720eb6zYXxNLBtZE7cUOpWLibJnTPZOnQC5U+9DMSAah+JLAX7gna2DtYZuhuqAiyc+B8CdaFLOpUAYqHClPEGhgQRZgSdLTAIuAMELYEjVWouaD2pg8DH33jZNGUqrVKuJZWpoabaiqvufKo7TPmuJGLSu0Cnr5NKqBXWT0JDA2O8m8/ritSkyo2HhWZVfTMtKRM/k6YZlaoARa5ix2gkdRe3fHnauGr03FrTZbLMTRcASFXTK6rU3DAdm2/LCjsPUFyPRMNxNPYqvmeGuvmYEDYz/ANsR1Ttgr9c1J/MXNWlTTSQD0uCw7t/Kn9O569samGwUdpyTq4gudlZ+Ak6pmmcljv3PT0A6D0w/lAspptDe87lfU61wSPriC21kfq5guROnf9/v998KusoIOysilaT9P3vgebYLsoaEQpZfC7nogarAy+BZ10Ir9q1eYCF0k3/qVt728364YoUurr076uafJw+idxrJwlT/AOJ9lDwfLFgXYjyHUASbDrAneBP1x9G6fynBVGblpPz5qvlXRtQfqqbgNwJ79Ex0ydJA91R8Lah/eOox8aMZgTqft/K+oVIJkhV83UIpkkdCNovJmb733HSO2HcGf6tvmiUxgaKdilAUdVNBeSxAPYsQOvvemNkvLXSsprQRCXU41nxWFMV6uqdIgxt+QAF/QY0Q5jmZ1Y0Gh99ESzfMeaMCnmK5CT95rILMd2HZbWHa+5wCRMlGbh2Rp6r5ON5uL18wfjWf/OBl/eijDU/9VXcsxJYMSTJLMSSe5J3wMkHdHYzKIAR3h+UK0wp+7apqDag3mgSIGq7Lq66R5wTIBOLETZaeGqdS0viYIva3poeNzbvC64hl3UNrdWafI5dTPRfuSSZBDaiVsZk7kyQChiq5h/ptyyLwNJub6biO6LKLNIyqC+p7uSAyFZCqXVgACSNA1FYCggA2xEQQB8+eqhjc0uBiIgmRYmAfGV3wgIGl/BBZAwXTpZkiSSJKrTnV2JAU3BuWIF/nzVJ1HVJAaSY99Pt4qGrxALDn7SStIjxPE/iIWC3kTRRmY/inoIJnHNGaTCLUByClLbmTaCDHOD5Ljk6i+azLroml4LJpVWC3WSobS3lim3vEajYmWMsMGUTusvHPBdlGg37/ALJv5k4maVSilOfEWozaiRBCaRpI3hib+k9xjznRtFxrOqO2HrJUV3kMDdioc3k1AkqyU3JZWPvaSTAmIiI+MT8PRtonceSzy6RZDs1wOihevSUsqxUSVuNIMFTf7waiADNyD0tLqga/K3efgVQxxYXFCfaRyw1DN1NZBBUOsbsrEkkn8TB9S/8AKq4MxmVoaTMcVDm55cEr086iLpWBAiLH87EDE3S5T3yXzvnKWV8NHXRTphk1rqIBq1gQPQKlp29RAxOiK0WQ72Wc/NlalWjmDUfW2qnEEB5YuDN1ViZOkTbFKkM7aewtJ+Kc2gCAbxNie6fafNb7QVtyLEC6u7k+Y22EWM/M9pNxdKEpA9rvDMytMZrLVa6eGpWsiVCoKC4qhQYtJ1ehHbFKtMG6Nhy0nK7wSxyrSzFVs3UfNZopQWmVRasSWpFjqZukx1/1UeBlFlwnOUM5u9oGnVRyj1WtBqs5O++kGfhP6RgOGwrj26nkmXOmzQs5aq03N2Pz+ZxoQI5KMxbbRG14eVCz8pwia0kwt7A4ZrjBUWaoQEO3TFmPkkK1enGXxR/hmW8gwhXqdooZaiY4eW09BMn1wr1wbKG9mZFqGRwo6srQrYyWB9YVCDZMM2sR+Ij/AKQx37WxtsflqU3TwWhiWhuEIHA+y6yme8KiAQdReG9AAVn4wDj6H0o0vwlUnXK4d/FfHsA4nF02g2DmkeYB90ZyNTy3Oy99ysCd5uJtJ2x8hqNk+Pz6cF9WeHN7Jv8APFWsvpdvDIgBDqgmT5/8Gd/xfHBKILZdM/x8Hglq4JbpaVBVyNIUl02cVFgf/kG/zI23w2Kji66RygIVU4IHFV0A1FyrkDceXyg/y3BPc22Ek7nup0xwRGHM66gXg0D3T9DhQ4kkpoNUw4Tb3T9MU68kq9lwMkBUUabqDUIaQCFMKpMG71CqQATc9saGEYXtNR3EBvefwJKXxFbKQwan0CPcP5bZUJqQJBURNzJ0s7n8Qt5VI81yTJI16WGzyJ5pPpDpZtJkkHUAeNoA4GdTtbuSpkdIpCu7U0eTQdKZZVidJ1mJUQrA6NwFuDJK1QEOjZamGqmrTyC8dqTeI1jmePqus/wurSYKiMC8MGpoSviB/dDRIWFZ9A66d4EUBvBP3hEGJDocbgbHe2/E7StD4dw5TTNOqqVPC00zrRWLszQ0KTAaet7t1jGliA2gxpif2jzgLy2Gxz8Q+o6IGZwEE6CdfLThHFL3GuC0loH7rwaZYDyNB1ARpgkBgCz+UBgoJg3OAty1XFoGhN9iRrB+cEd2IFFuYmBG+w9VS5S4dWp1NJUU6IqmpT12eFURrKgBacsG02N5IvJD0tVp4Wk19M5nDUDT7k7bjv4Xog1Sc2nqhGaVkrV6rsSxYBILQCCtMwDMAsCfhF8RkaxoDfm6Hnc5xlMHAVq+O1N/E8Ok2kVA2ggqQZXuBOo7i+NHDtL44K9GmXOLI+beaYauaf7SVUhCwgsRZSVF4i/n7jdpwTpNrP07AdC/z1+y2HUWDBlw4yPP7ey+9unL/j5EZhB95ljqPrSaA4+A8r/BTihXm9QvztnGd2VQLxYKtz9BJxzQhhPHL3B660PvENIeCADUBQSKtdtiNRGlpsDY4hxAuVcGdEV4fyDl3JbW7VSzsGJFNAZkRuxjuSPhgVSoBbWVenna4PaYIMhaxwDicRQq0xTCBKaeHqNKprQkgdVIgyDtBgnHMqDwTFRmcdYDJuXWiL+oM/hG8w6usCmXVgQQQIYFZK+feRaNuk2OCyCLJcAg6rDfapwarlWJosVymZYMVDD30UAI0G6hYI73nbC7mtbBTeHYHkkrNQl4uMdNpTzWBzg1dZfKTmaajrUpj6sBiS/+keRSOLYGYvIO5abxfh4SgpMSX/LT/qMYWFOcOPBez6JA608vqlvi2SGmkw/mOD4er2nDuUYulJB4Epn4HkAUGMzE1TmKRfZHaOSwiXFClXaeVxEFUJU4yuLhtkMlKfD8wGKsoMFgh63nSZgWOr88a4b1dSPELSxDAaJBOmaIPzxVQJ4qkBHZdJAKoTJYEN5vdsT1PU4+l4npPB0Wu6yoPC5jlqvkOE6Nxj/2NIO02Go3On4ROizprBIEAeUWiQBt21Ai3fr0+RuyOg/PkL6oxlQwfn1RbhdQeK0gz4bEyZuWtbvEfOcVptgTtt85yq4gO6u/H6IRxCudaKN2dQTHuhng/P8AT9NBgseX0WWf3BM3AaSrQqz1dwPomBVa/wDQjcouSaohcZ1TSp+IpW2r320raJJaDptN9sWw9Jr2iVFV5DjCV050p1alOjQp+LVZtLBC2lQDdtemGX16+mNBnRQeb2CB+ri26cuXRrpUq1caFLCqFBERBWkDAPvXqfEqJIXDdKhSfWqU6Y/tjKDP+R18RYJR9ZxcBu4wr2c40raaIUDUwYkEGJDEzIA1QOh36wZxo06VTD0wak3te2ggnl5KuM6PLqbSbdoajgZte191mWVqsSAFaqyvVraBpAHhsYg9CdXa5KkyTOMWtd5dMQAPNbWFtSvabI1w7m9s2uXRl8711FQoSsaD4llk6gdIBMgXbaQcEo0QKqFXw/VgkafB8+qLZjjCjVTdiumpUuYMuqqR8Iap1m1x0xsHDOxggAHLFpie/wAFn9D9E1BTcacuvME6ZiZjT3Xi5kZtqVCV00hrYCZ82oqe0QCJ383ScZtSOjsO5u4s3mT9NfBLdIYSpUrikR2Z7U6iBcd86FC+VeL/AG2pmwyaUSk9NBr1SajE1HuAR7oG5FjHqj00z9PTaAZu28b6x68E3hyS6UtcdqaMxl11l9TUlqSoBUuLKOlnWoIA2AEYdEVKYcOCFmy1IPFOC5TRmdQbVeJEy87CYEKonYxtMzGHsI5tN2tkZri12a+hV77Q/wBoWlUmNVM2Fo8RQv1+kW3OJ6TeHsYP+w9QUzXfTAy0hqCfS4+60Oui1A1OoNSupRgdiGEEH5YUpYoF4Y7X56rKy2kLGeW8j/u+pmKNR2UrXNJdA87LpDKQQPLqVlM/Ed8MEFu9vdDLe0FNxGlQ1kqDDAzLszEHWpMgkEefeD8MVbSEXHcmqmHqU7kRFvFJXHeOPRzLjWyqQCDEyDt6dxaNscaF5QM/BVuD8ervWpinXZmVg4MsoXTMlr+6FLSegJ+Y3UCLhFw2K6p3aEg2I4j5ccDdfoLI8Tp1KRgKwGtfeZxIbwwoZujFSATAm1zODNcCFVzC0/Plt0G9oOSFbIVtWr7sa1JpgTpO8i8kAg7XvABGK1btV6DstQLCK2UhrDrhJtSy3sNTmq0KzwrKzm6Fv/ERv/K0/wBsTn/pO5H2WX0o3L0qG8vZaDxpFFJAxhZYn1jRYepxn4Ls03HkvV9HFwc4sEmw99e5LXFV+5p/837+OKUD/UdyTGKtY8Uz8CeKYgT1PoP74RqUi97oWVVICYlXAMsoCtU6dsTFkMm6sJSEYkBCJusu5Z4TV8GgwR0riqZaGYT4rGW6GJmfXGrjMQ1tYtm0C2h08wnej4p0SKog9qRMSnPinHszRR6GYpsrbtVTzqQZgkboCfXocQylSIOYGCI5HjtKHTwNHEOD8JUEg/tdY8p38kr5zNg1NauttREq/uEXBGjoLiNoNhgNPDgNyaj5fXzThwVZolwjbUe6NcDy9Rnq1XMEgCw31EkQQIA9d/1w1jaVKjRoinfsxyMkmeJvCxzUJc9nA+wj370JVS7hjYLVUKLj/wAS8g9IE/IYAYGl5H0Qmgz2hF/ngm7IodhOnUT8zH+MZNSQYKeGUCd0ue2nNtSyVNUMCo0NaZESRPS8fTHoujGA5eSycS43SxyJyqgVfHZf+JpIQB4gYLUfQqyrKBqNzqkWEAxjZbjTSa+rTF2HUgEWE78LJVlMaHdaMK6VRX8p8ldGApES1KnKr6+VlqWMXnaZxndGS3Dgm7j2jzN07i6WQUy2Ra8/7H8RC6yaEHXUp6WQai/Yx5h0IlQevQd8a+IrvqQX7CPHfzQa2INbLJ0EflVeTeHLTyitoFJqoDXZ2JSPKCWY2J1PAj3tpGPPYp7nHL8lOuDWvAaZA+FBctTFPiQVSqy5P8ONS6W8pqQbhhqIi+pd4jB8G6wEdyLV6ypSJkkADfS4H4sr3F6Knx2SkWdCKmnpUdhpF4Ei6TO8HYWxq0q7qRJba2qUwuLqYfNlNyI5X/mF9y+1Ojmc5miZQUhFRnUkXHlKBiUB0ggEAxsOgw+lXlzqTBu6fIFVa1xZJNzP8oV7IOHaajpLBmo0i2oAfxBVYgAEmIje8yYExh7pag6tQohsdp7uO0SfLh5pemckzsAifOXAPsjZeurNWoqSrqRZGlXVrGDLArPUvvizaWWnlBlUNXM/MQusjWps5KNLgeTqRO0CwH1GK0HNY4F3Hz7k9TcC8E3Hz+Ec4OAKrFhIVaQWJNvFogHb4T3IMbWdxbXdQOsEEQfIgomLqVDTHWthxLuUGbcx7J/jGU6Df4fkLJWf+0fhbfaMvXT8R8JrWm5RjHaTPcD0w4KrjAF7+iJRc1j2ucJEiUrLlSWpaVYWIYm0jUokT0iTFu2+GTTqNJzERt+V6TpDMGPL3DLbvixgGOcc76INxTglKrQX7TVNMqJVkpli2rUT5d4jRfoNIkTilV7w0FjZvxj6H2XjWVWvcfsk1OBEPNGoalIkprAK7QSrL0PXci29jiajiKeYorAXPgLVOQ67ZamiLTqMkGfOgHhoa9RlUMR5gzBwR/MQSBgTMxGf5vb6p9jHOYWn9oNu4mBJ5xCduOnXl6oCghqJI01JJBB6KIBMid5v3xLxLTyQaYLXidisRzuXj64yKT5XpsMP6zeavck5fXxGiCNQBJI9FRjhtv8AbWH02f8A9uOQ9k6e0h0RaJKAKSy7XG3mEW79MCY4iwC1+jsY7DknWYlKPGKR8JdrEYQoOioVtYt4c2RzRfIZ6lSRfEYgnYCb9Onx74XLapc7Jos14BuU30ThYIDgriHy/v1xcNkWQHGDddrmFFtQ+owQU3DZUN0s5LhD0nzBovUY5fyJSHhksah0qwZgFBBAa4uRfczq03BwBeB2rTe10pisTWe0Em8eY+cIRXI0nV6YSoj5oUw+arVlbz0PFIIEWVhpMLt8JnFyGwf9eA4xKXMhsnw+eKgbjeWNd0CIlNlNU1dAVSgUatRIBHvAE33G3RLqKuTNreI79vNOdY4tBe/TST7IhlOHBlc0tOqrDMF0gAqAI2mAABLE7YipSdUqNYwWjy4zyUlwZJckvP5V1eVIqRUAZ1ULIuRItNjv1kHB67mCpAgCNpjnclSA6BNz4c48NE7cKpzly3XVI/LGXXp9gu5K4dFQBZr7bM2xp0EBXSZZhInpptMx72NnoaTM7afVKY4ACytZYKtbh6UlLoiUSXDCFCpUhiguuotOoiDaLzg4qH9DicxguzADjp7Rz8FXKBUYB3exVvgPEgubGtFVHZqbs2qZJlUYEXdmM6yLzAiMXwlogRYey0sbfDhuad49NfSJ790X5oD0cpm2LNak1MEkRLtoDE3AksDMjoCemNAsDWgrzlN7nPLI/KH8q84ZdMqlKq4DUUVQyo7qyL5QywsiNiGjYEEzjIrUXOcfPvW22g4gFu9lBk8+KmeSowraFqDQrgaFmn/EYg+8wKwsiC+/TBcO0MIV6rXCmRI0+un1R7ivFhpfSiuh0kBiqiIvqYnbVFyQJ69cP5iO0DoskNBdlSny7klqtmKFNhUerepVUQqmZ8NJMuAxMvF/LHrjdIENdTdwNu+y1HF2XtaAWRDlLil0LNTFdqBaoU0KQDanq8ONJ0tZWvdoABE6H/5Gw0amXDkhrXAC58YnY+yQw0Pb2tSgvMXHWzmcekxeqFQ0KY1EAVtQZX0rIkOFBtJAIOBYN1U0w6rcm47h5cFSuGh5DEL5QzrZbOrTcHwqhZFV/KUeCVUyZUydMd8HqgRnGoupoPcxw4LW+Wqhas6nY0S/rqFYE3+M2+HfHPxRq0y0/wCpPiEfF1nPAnQQPSJ5xqnYVI+GMJmNLRlfp6j8JTKuM/lFrUih2YWPYi6t8QYONSjUBa2o06iO5UI2KTK2VYA6InXqcFEhTaVMLaGEz6YWp9K13PLKtMjkJm8eX1R8Ww1KTYPrqhXD6qBiGIR6qqVnZlAsFPaQbfPDfSzjXpsqZZyzMT5wCJj2SGGDma7oRwvKJ49WrUerUMkeG5VTTKyPKQukqdrX3+J5z2FgDgI/62B79E9QY4GR6o/lcqlRTKBVjwhqJMBgwYKLbzcmTBN8aeExNPq8pENEd8la7K4Y3INNSOJkXPd5DSypcscbahWo8MZKg1JVKHXYmQym910rrECxgGCcBdDXFrRYH+Epji19Wo4m9o5C0d50PIFKXGssV1A7gwfjjz7DFQjvK2MKe2wjuUvI50Zsuu4pMRPqyr+h/PGg52WgXBY/STM/TPa/1Hsr/tXzznK0GnzGqRPppNsCwX9ScyZc3J+1B+Mupo01JAbywDuTK9h2vfvhTDNIqOPP6rWfVmmByXvGBHg+imfqDiMPfMhXhaCuq2mAIB2k4TGVrRb587kFzQSVJ9nndiewJxJrfPllWANFG63wVhJC5UeLcQqZWtnKviUlGuhUAY2dFeqWQGYR9RXoYANpw9QAq02tg7+EgQVjVbhsajVUOHce+2hssRWIqUKmsUUZZkoA6MWJAhiwDAgxfsCjDtYcwOhGvzuRsRScyn2hrpB7r+NwhXPT0aTfZqTFnTKvTOqBZhSRBqJEswSSRO8R1wahUJYTxc0+QM+U/IS1Rji4EjY+/wDKLZXi9Wm6B70XYNpUsZLUyYJvp0wREdB2OIPWNZdrg0zqIGuxi8/laRDcxplwzN842UnAsyn2ZlDDWXZwukiUJgOOkdIsfTCOOojs1J2AI4WlUa11MlhHzzM/AjfCOZaGXpU0rEzWdgnqQyCP/XN+2LUqHWU3AoNUF1QBuqy/2uVleqtVG1LDUio2Ap1GAbvDSfT8sPdHUxTBZ4/jwhCqlw/qHkUbonwDk1CyC2WVvICyliUl3BhRpDLAFy24AgjotFalVza9uOEd3f8ARWe8hzTy80JqZT7yqqVahqQ48gcimskwSblBNwosSTeBq6i/sMPcFuQDhnS0ASLk68vz5cHLmfijZjh1MAOWfwwPD83mkEQ0HUNdO9xbcdtB9SWg+/JefFECtzKSaOWqISlKtTm71FprCF4gLJUAqQYIBKztuMLZs1hf5f5qtbqhSvVaYtG1joRqrlDSKwh4agUU6dQppBJcCAdQd94A0lbAqJwOdI0+fO+VzgMsxrPOPpHzVF+aKdJINZmu4hDADwVIVmMlachiTewgRM4eqOIbzWThqOfEFzdQNe7u7+5Q8g5c0s5mCFM+EwLKxNItKNpXy7i5A1SATbthdKkmix3Bw2vutF7BAvrsdflvVBKuXp5fP0qNJaiTTHiPU2cqdRdQNrCCNrWmdR9B0piX4qi+rUi5BEbCIAnkQsqiAyplCZOQ+A5XM/bK9RfEIrFKaywPlRJbcRLdTtFsJ0W5aLQ7WFFYzUJCROfMmlBytMqVLMUCmdENMEjYz8DtYCJYpgEyhE2Wn+yjPGszOSCfAiw3MEmSNumEm04xAbxDvojPeXU/JaFwjilLM0Vq0mDKyg+okAwR0MHGBWpOaCHCCAuIgq6hi/1H9xguGxLaTIOm8e6q4Ss+9pmcbLkGmhP2hWGsEKFcAA6j6gggddJxq0sOazhVDzHDbv8AoofUOXKdtPwsjoZ5q1bTJhAEHQ+UAE+ktJ9Jw9UbkAhCpiStL4RW0DxmCMzGQHb3llw2n+qy32va84e6K6OZV/cDGg7lsYLDfqSWmYA1Gk96NjNsQEbQSCoYKffLGD5TZRpgbbwRvhnHYenSp9YwG58OC7GYWnTb1lMESd9AI47mfS2yj5g5ceqrVKFWMwlIrTdSAbQIJIIGpQQYvjyGJ6T6p4e8QNCDExpaDfis9xJcCOaTObc1rqVTBF1YzE+YAmSLTJMxAnBHNa6oag3+y3OjHOL6bSvOUKHnZ7/w2HTrUSP0OL1jGHPP7JfGielieDQufao3/CUB/wDdJ/8AScW6O3VqqE55ZTL/AD/VcLUj2n/OKeH7UR5mpaTS/wCU/wBsBwn7SrgJ5yzW+Q/TCZjKEN2pVktGBoarGofTDNM9kKDqsp5h4g+azL1aVg4qkKzggLUFRNYmACRLWkjWMegwzf09MNd80JCzqGHqYx2VgsPzHqmflvmynRCBWprWZQtUkLJVZCiLGIHfrPwzMbTrVXEgHKNI356iVZ9FtJ3VvdJsZ+19PVVfafxZUak6qKlSpQmpUQAAo2kpqIkNAJG5gL2Ntjq21GMa6xgHx9EnncyoSBIG2ys8pcWpJlX4lUpI+moKHhNcKxUamA2gqQot1+utisX1mHZSNwInvgRonG1aVYMpg5NZPASTlG/C2k96JLx/KFPuaKZcuI0iIkXhT9LfEbRjzmOh7Dlb3ynTgHNlzaucAaTeOUqDj3D6dXJpX1KxoazoJUytU05bTMkAQZ2viMGKjWkxZRhGMGLb1osQRJ046rPeJZKj4TOlUICCyppBBZOzG8T5dI2+uHW1HZwC38AqMbgaLC+rRqtjUARqP4TLRyLumWIcgUhl2s0BmWoYAplQwneSQTbyysYDTc1jniP8nDwgLKeXPyuPAKfj7GnWrv4blFuXX7u53UuvvqREjcE7iThXBAmkAeS26bmmnlLgOd+R4Tt91weIUqSU6KgvDpWilUGlXV0IYEsdKkmPMZ+bE4dJdpP41skRR62XGxHqo89wV1Ip5dVk6R4oqqzaSDGpVZgCbAssqbQb4Hna27tk655qMl7jGlx7E68jdVKqaAGroRUZ9LCi4DsWBnUJa7AxAAs+rqAebrA9dPgQn1SWZWuty+H15I7Ry+a4g7zWNBURAV8IxU1CbKdKlQR67k/ix1eu1ut0swCmAY1+apq4LyWMtOYavUcqhCJpVUE7+USATvaLknGV0hXFSlkHFvuoFYufEa6pN5u4vSSjSADU60HVTZg5VlS5YBjoYgyZKtcSMbb6LnvduOIECJ5D7JAVA26Hez7idNqVSm+nxNZqR3DXMD426wI74HiqZbBGmiE10yVFzM6NClYFRtK6QJACnY/yi1zuRPTE4eZkbKHJp/2f6BUPqBBNRxOqNkWfLN994xD6gOOYP+vvP2V2sPUl3ehfAeK1cjen7ojUpmGE+76bWI2vO5BDicO2s0tctoUKdSmBHyD8hbDy3zBRzlPxKJ2MMp3U9j/nbGG6m6lV6t419llVKZZqgXtb4RUzHDavhT4lEisoEyQshxbfyFrdfpjR6LrllQ03n5+ECoJC/O/LlfSW72jG3iG6ITTC2zll9WW11KoCnxAtORJGuZuIQ+8s9QRtGJwvSHVVYuYF72nYc99IG6PQrOoVA9unDT24FXZ8NvKVuoKqIJUa2klwAWMkwuw07zu7icWa1GDrMxPrwtCmtja1atLz2TFtpFvUInRrupVh5SSupTADeYSVMR1PbrGPP1cJSxZLXjY+cGD3IOIqFjZbxHvokfmbIacxWXUoaq7NSWbkDzEz7qgTFyO2A4PDVRQbOoAGq06OKa0tKi5WybLQdn8tSmG1LOxLqADFuhPywXEN7Dmba+yh9Q1cd1p/1AKH+0XMmrlqIAMrUE/MNGJwTchvwTDjmsOK9XJPUTL6FJjfa3u/4wi14a98rSZ+1Qcd4jrrilph1JVV3YjuR2gT8MFoUC2nm29E7/4zWAF4zHab+SYc1zfQoVSjhrBQWAFrdpuIPTC7cFUqMBCWfTAZnJCPHOqQCLggEXG3zOE+pPyfsgKtUrAncj0lf84O1hAj6H7KJQL/APwmXz2bCcPzWilTpp4tvE0CIVUafOTpO5tpJvMY9Z1LXOJ2+q8/QxlWi2GmE7//AAi4f9nNJw7VDf7QxHiA+ltOnpEbet8EawCwCHVxNSo7O8yUn83cnVmY0MudTUaXiI2kEOrkqKYkllYEEQCQAD6DHVsLSI6wTNhEz5d3Oe5NuxTTTzNEHT8q7U9m1QcOC0mH2oFqtWmVQiqRYBTJAi0SbyZCzaWU2CGnRI1qrnOzN/lZ5wOkPDqZyuC1Ogwp6CYZKrMultEjUukOIMXU9pxbE4A1GFlN0ZhYn19PKUTD4vqnh7hMHZe0c9TPmZwVYP5SwkrdYtcQvS1sZYo1MPUykTy+eK9lh8ThK+GaXmP3GCeZnbkpOA8wVPBenQoUzUVCRMkgTBZZNnE7rpsPS7eNotIY4vLYOxgHn8heIo4p7qpzCRFh/ryHupMxmC1CHrrTY0avmXzVD4dRSTrkagy6hpUjeYNgAsa5rnWmSPb6cUzUFhfb6qzxaq1b7PmadULrogsxPlTToDyL3LuREGe2E6QDKlRhGhnzWvhng0ADeYVcZlT5Q9NRBbS1MUlYxBqmVIq041ELuei9MGLT8+a966BBO+2/gifDKmqplAXVNJVaRdyXcGoSTA9ymQSoDmCO4Jir2Tr4/OKZp4pgo1GFsk34AQPfjCqmg60y4LGswfQxKsGdyCxpaZNR9KSGWwYiWBABkAk30+eiWxDmEgM0+m08Ea9n2SRM6CAyK9M0ylVtLGoBqJVTcqBMnpq6TgFc5qd4McEKsSG8TrxWpZ0BqRSncxpAUkfQgfmNsYleuwuY1pk5gYEE2vp4JRgOaT6rHfaPw77HlaSzRcrUdUUTqp03DSjS5Li4EwuwtYR6HCY2riKrmvYWSAdQZI02slajA1si6zKnIggkEXBBgiOx6Y0Usr+Q4lXd0Z2d1SSJNpggfG5jvvij2sa0wpkraPZGn8OpUIt4z6iRYTpmZ2I079hjNpPAxpPcPb8rQn/xCO8IrzPyctel4+VKhjTkgHyVLC4IsGNzOxn1nEFwaTGkn588EXDYss7FTT2Wc8I4nmMjmJQlDA10mBht9x85BEdLkbzVpsrMv4HgmzSZUtstr5c5ipZymrKQGKgtTJBIn9RvfGbUzUXjNposyvh3UnQVl2U9nOX+25rLkNTIqB6Lg28NgCFCkQ0S09RA2w/UxVXs3BtHjOvt6oeRhExCs8Y5QzHD1WoxWpl0YaqiagVRmuXpmfKJNwTE9N8O9S4QSOaAYOin5MzY+0MXdQ8BApMyVEEj5g7d56jGd031ooEMB7yDEAXXUYm6cuMuuhS3vBgFtMEm/pEDGJ0HVq9e8B0g3M3J7x46q2KtTmNNOCyvn/iGivU0t/GpguvYQqkbWBKfrj1DQ6TA7lrdEGk/DNfV1FyPv6I3y8jfYSxVArOJa41EKTMne7E/9sUxFJwAbrKz8LiW4rE1awENmByAhKWWzNXNmqpRnp0qqElYspFSDbcGx62nF30TTbI1j7JynXD35QtA4JlEqUqiUUYN4LtTI1HzBfL1vf0wlg8PSq4gB5HfdXxOJqMp9lDPZnkKVfJZkZ1G1+KAheVdQ6KoKu3mgkkdrbHHoG4YPGUi2qxqWKqUanWNPa8/dIdDgaU6r1arWo1ToR1GmoEbyz5wWnSZUDbr0ClYhuamzvEp2tUfUfnee9aBxLnqcg1fK0wKywseVtDSJMa5aAdQ8uxBIicZVLCtbWAce8X/ACj9bmpuJnQ+fl4pYp+1jirCRTpHpOjtY9e+Nktj/JZeZOXskzlDL0PDUy6u714ksSSVor8DTEj4n1wzTcCwfL7/AGUOmVpGez5WkzGx0Ewek7T8sWMASqdyzfkvmhKi5nxHHioulWOpQS7EhF1wxKx/6he+APrAsHGyYFB4kC6j4fzuuWzOrMVJpBNMIASrKfcAnrfc7i+B9aJuVLKFR2yxziWePi5qnTJ8KrWZwCLnSz6CQJvDn642KLppi21vnJKVW5THApp5X4XRGVoVMwKSh6lZxVYSQq0WCqbf/V0kfOd8I4rsxxOnlotqjRecI57ALAk2vEwY4d/clzgAf7UipMuGS07lDBtexj6YDjBNMz3e6xsIZcE6jgdSgyrprVYcs+htCMHDGblQSrRI8u8jCFfH05Ae8CAGiRJEacTfjdaTaThoDquq3AcxUpIKdHWJYModFs/htZjALawD1vuDhD9bRbUc4kxAvB2n6LQow1kOteVHnuX8zpGvLZiqUGkamQ6FIFl0yXYDZja91tezekcITaoB53RQ8N0I8AfqqWWo1lquF+1Jqg1SMuWDkSSRT2kGVWYB6ssnDLcVSZBDx3dr54qjgx7bjzU4y1NmernjXo0xT0k1EI8TzBlCW8rsZOhQbK19zgbqz6vZwxa53PT5zC6oW0mSSImLfPymfg9XSF/3bl6WooX8avqeFKFlEKdSs5HU20mRMAip4DMC7GknaBYeWhjxSNfEF37PnzwUfFeL1a2Wo08zmPD8WfFSh70DylCKYvLlbdIIJIM42cNhqWHrP6imIEZS4AC5BBOg0B85hLu7TQXarP8Am0UqWUy9CmHuWq62BUsGqVQhYTEtTFNo6fPDNYmpVNQxw46AeiBo2EuVf4ZPwGF26qiI8MqB6SgSWWxE+pII/K/SDheqC188UQGyM5rjOnLin4jUnQgWDAOIvDDYjV1gRO84TGFmpmyyDJ5HkeS0KOMa2nkK/QPAlX/d9AKZUZemQQenhi4PX44pfdKEgulAubeW6ebo02kJWFleOk+63df0MYCHGmS5vkmaFY0zGyzWotfKlGWaeYouyW2KkyLgedWmII697YaaW1WwbgrXLW1Kd7hONfnijrylbMRTLI0xqlWWwmxBUh2sfiDjM/TvzvbSE5YH18wVlPphhygrVXRK1IggNTqJBG4KsPzBBx6ljg9gPFZhsV+Y6FU5bMVKLMVfL1WRXvuhChrKblVF4IIjaJwCsxrhldp9FXQ2TnR4uCp1VHq6vMoJkTHUGALQduo2k4A2hSoiWjuFvllV01BBQbmkaXp1RTWqfDUOjwQBrqGdTGw8wtM3tYTjnNc5oMxN1oUs1CzhLSJQHj3NNSlRXLrpup1QxsGEEehK27i+2GGNzvz8NElhqX6WgKQNzJd525Du815w7if3LhKcQsM+ogHyooB02OkT0Mg9OtnZSAHTrby9lpUMR1bS1jR3zdaB7LuKhs4QF0BkIQDTDHUpaYUEsApiSLA27Uw1Mh5c/UDYceK7pHGNrMa0CI75HgFonOFBfBnYqVYbbqRGNbDmSVjPaVl/C8rQqZPM5lk8R8xWailwYRWgBdW0kj6DCZaBUcUes6/IAegQR+Y6HD0r5FVqypcqzBblhsTIJvaY/TGZiMAX4oVJEWnwTVKuG0i3dQZnhtNDpWs0AKDoNPTOkaiPKfxT1xp04yglZpqZbQtC5QydNGfQiytUoCNRLBF8sgncBoFhed4wKl/txv8APVHbpCI8wZ5ijLKnVuCp+m98FzKCFnHEOXCagrVA5R0R1a480tr2N7qDhaq0NNt0w2o7JEq3wrk5KlTWaYBJJmo1tR2LSDMn44qAVQOKQKPJmeIZvstYlY8oRizT/KoBLdz6Y1W1qcBCcCnv7Cv2Lh9Mjf8AiKe7aNU+l8KdIkubTc35ovXdEhraD2v0LD462V/nHlDLUUR8rTKITpqMSxOokAKSxlbgxEAzAvjOfVe7tk2Efknl9V5ukxrSAAh3OXEKrVaiJVrKnhsFpoCPMqs0kn3rC4Pe2GcFTw9XDda6m0uzfucf8ZgW+oRqhc10Bx024qhlmdaOnxatJhSpkVAxtFMVCIW83aZ94xuVEOilQ60S1rhmPZ07hfh7IUuym5nijPD+ItTrefO5gUytNSKykaXdNQmQPwqSADu1OZkjCuKwmHdTtSAdJNnTYHaCfXwUtqOBu63L8KunGqvjswzymk5PlAVSBpEMx0grTkz70xG0nA3dE4WpSvQJfxkxMm0cSBHmrCu8GM1vBeVXq1nelUZc0rE06Yey02851NC6mGpdIhgbPMkXn9NSw1Jr2MLDqTe4tsec+S5znPcWkyPD53Kzy7w0VZFfL1HaiHpiICkNTRA0tAjyOJ2HiAmZBwSq80g11J47UO7xBmDreCPIhDsZDhopuX8nmmalpyC0NBear0whb+SQ5FQkyZADeaGFrDukamEZTfnxE2ECdNcw4d47lNEuzSG8fwln2jctZlKoYkMKhGlQTJFOmqayD7tgLSYkwcK4bpLBVqIbT/c2ZcdLkwAqVWPFzpwSLm1IRZ6m2GmGShRZVFYi4JB9MEIlQrWSDOSLkQZ679fj/jA6hDVIuv1ByVJ4XlIv/wANTUeh0BfpOPNfqctd7Xf7GPNNEWHIeyI8TpBUpiQLgSTJtc/98MPA1BlQ0oNxPheXzFE+MPOhPhuN97L1lTMfA47OKbXO3901TrVKZhuh1WcHIpms94VZGRJFJFtKiIUzbdr/ADwehRdSYJPaNzz+WS9WqS+VuPLOUNDLUqLNr8NQgbuq2X5xA+WNGg8AZSln3MrDvbNwY0eJmoAdGZprUBtGtIVwPkFb/rwSqN1RQcBYOabA3Qq2mYMhVU/I6EI+Y30yIQ4QqtsUe4y7U3QgFiVMwpI7wevXr+c4tVcHxlWli8S2sWuYNvnd5LK+ZalFswTSmyi2gg65uCJM9v7DFqeYMugOA6yxm3qvaFdlRgqiBMdQpIgtE3hbj1v6GwczQ3lEdTquBcGxH0vMcIWgewvL1K2fqVrmlRRiWNhreyi2506z+xi4sO/dK1nNL4ZMJ85q5lqHKVKq0gNLFVlptq06yAu0k29MFp4jKTAQiJWZ8mcVNLLUmr0yKNPxKlMqbeIzEXXoANt9/qDrAXnmuc2yAcyUfHq+KEqFQQjNpnzG+mJkmTcC/pirHZpPirOsIVrP8m6XIV8vpsRr8bVcAyYkTfoTi7WvcJAKiRuVq3K4SmQB4rrDO1Tw30klmYQSBJC2IExA74FRfoDwVosq2b49lXqtLt5IJ+7qDeTtov8ALB5GqoAu6KeJlRMgeY0+m7Flt85jC1QTrsi6BWMpmGPhpXXw2GhypUtcQyxBAXvcj64qP3QVPevM7w+sKgqeJWKZappdQ7wyuPK2nVBgCP8ArxQl7dT3LgmWtwTJMozNWnrnzFpqtdt4WTpnYgDp6YuajjYk+av1jxaVXWr4QrOGL0pE01AJZm7A2Ik72iDvhWcjTJ4q37iEhcR4PWqV/EDqVCBSkSFIJuvSOm3f44Rw/SDaWFNHqpOYnNxHCPynXMl+bNFlWpcvCGYOdZamzEFT5aYICEA2XSCe5gHDH/OV8rabmtLWhwHG+88fRV/T05kEgmEYznL+aY06lGuqaAdWpPfJgDVpIgQqkADcE+grh+msI2madWkbnabcrHznuQ6lF+aWuVBOXc14TKWy75g1NTFlJDGTOolZK6REaRcnpGHqHTHRhxOcuc2n66e4PoqGjWFPST8+ilyvJ1Q1VqZurTQBmZUoAXW3lJKABQB0WZkypvivSPT2C6vq8LL7C7p1i51Nye+IEaKKdCo4ybfLBMdXj2iCppBNQ0uwYalB0k2F7zJtBEb3x5f9N2r5oPeYOvyydNLY67i1lV4lznw4KP8AiFDKV0aQTIgHzL2kEXjcekst6OAOanTMjjMHTj/EIYLmmHOF9bhLHNvH0zRX7K3iVVBUHRp0AgTBPlJkAAC8wTtjQwGArEnMyBrtc8ge9UqUX1GRTBJ13043Sly7yVW4k5pUSieEoL+ISI1EgWAJJ8p/ZxrsJF0qxzP8kP595Cr8L8LxnpOKurSaZYxp0zOpR/N67HB2OJ1Q6mT/ABS7kM0EMMLYpVpl2iq0wv0z7Lc4KnDcuRsFKj/pZl/tjx2LzUsW8Hn5hNkS1p7k01aAIJMT3P8AjriaVRzATMkqsyYS1nciz1NNGqKTBQSSmuJ/lEhZgSD0N/TDuDqCvVBAs2557fdFf2WRuUu8y8I8LNZapqLBlCO9hBRpDGBAY6j0i2NHEVerbmKCymXmAtNDkICLxHzGFxWd1eYahVyjNBSt7WOXznMgXpiatA+KkbkAedR6lZIHdVxssf1tIOCARBhY7wQgkMNxBH+RhN5gqBcLTaXC1qU0LDzizGJuQDv88I4Cs+o+oSbTblcfRHe0BoCGZjkzLMSTSpTMzABJ9SL41g8oYlpkIDxHkJCCKYCiDAZdQBIF5sxsI96PScWa+FfrTmBcJi32nki/sqzdThyVcpmlppTqMWoupBZqmgkqQLkaUsSBG15EHD2k20QADqveYs8i8OYK0lh5RN/IGJnqDKfHFKV7rilLhCipkaFIgEEiZ6f6f4wsSRmI4q8TAVHJZqmorZlzGrU1EtqGkl41oAQdbb2v72DsBbACC45nFWqnMVPME1XreGWMadL2C+UGzgSQAbDrhluKe0RCqYBW1cYzE0ssWGktVGpTc3p1JUdDE39Jxn04FUePsmRokTj2TBzKqoAZ1diOpVY6dhb64ecADCE2YlMuVyTUtHiSigqNMNJUEHSATsYuV36xaVnm5KIFHzFxUtmUKfdkrp1sxQXNrrcQSe30wBpIMyr2UGS4oKQ4pTq+IHpU2iouoL4YohlO8B9TNB3IA/lOCFsDx/hRqifsr5ko5jK06ZzGvMRLo0hhaZAI9072sJjBhTGqh5E2T3GCZQqIXmeXMtUYs9IFiZN2E2i4Bg2wqcBQLsxbfmUUV6gEApR9q2co8PyE0aVNKruqUoQfFyYiRoBB+IxFfCUXgAtUtrPBmVkuV9qlZT95SW34aZ0r81Mz9e+EndEDVjvNHGKaRDmph5d9plCo9CiKDUnqOtMkkOvncC+r3RJkkCcL1Oh6ujSCO9WGJYdZWkty3mnqk+JTpU9OnyjUYgdIG5vuN+snEUuiKs9sgcr/AGRDi6QboSfJWs9yDk6+WOXrq1RdZqBi0MjNElCPcBidO3cHG5QoCjTDAdEjWrGq/MQsU43yV9gzfgHzKSGpuR7yE2mPxA2Pwm04BUzdYAVanfRHsrlFGtlABFwCYkAhTfpJO/TR64b/AFJZU7K0cXjX08QalExlhvPijHspXw+J5pZtVo6wCCCNNQSpB6jxD8QfpQamOayM+YyqP+0sPu8l/wA1X9ExZgI1XLCRgihbf7E+YoonLFGPh6nDCY0lrzaw1NGPLdM4V4q9e24MSnaDmvYGTdabW4sjW3BGwuT6QO+McVDUIZCYFAsGZFsjkQqyVGokkz69Plj1OCwfUUoIudUjUqZnL7OZNKgKOoKncH+1rH1wapTDhlKhry24VHL5WtR+7WKlKDpJMMv9JgXH6fpm1cPWothgzA+YRc7HmXWKjoZtsvXFOpenV2MDytafkf7YYwz3YV+V+hXPAqNzDZZdznwAcNzniU0mhWYtSn3UfdqZ/VR22904fxFIOHceCT0KeOUvvKLEt55BIAmdQF4HyntiKWH6tth/CO5pADjuiGYyi9hPw/d8dCqqFXL7+7iQ1VmEtce5eeu9JlqhAjEssmHBEXvZh0INpPfBWuLWkDdVddK3F/Z8G9xtBmT5nYGZkQWtMnr1OLirxVTOypZngFfLUyKYZk0tAEtfSYAGmfeI64E4A+Me6swkGUpcS8SjTpUKynQVFRZJBgiNNwQNLhhtMg4Zyx2huqC6ojK0DfxnX0NKY+atBxNlMrfslzE1bJ5WtoU/wmaQTEMoqkRsY1YBUaxmJvpPuFcE5Usc5c4ZWlnaFbK1lrFVelVCyV8NtJkNEA6h9CMGqNBN9x/Co0kI7ypzxl8zUpeJUAqVmgIakkHaCGup2tcHpgT6ZKIDdOPNmXy65WpUqAMKQNQiRJC7gX94iYHeMKhoJViSqfs4zNDN0Wrrl9DK5pAuFLlAFK6mG9iBB7emGn09ASqB03Cc0pAbAD4AYlrVy7xeFC9xIC5fmr2x8wtms4wJ+6oakpgGxIMM3xJH0C4XDi5xUmyzWZmfjg+igL6jVKMGUwykFSOhBkH64suX7dRwQCNiJHzxFly6x0hckj2qcM15dMwqy9BpPfQ9j9G0t8FOAV2yM3BXY4g2Q7k/JUzQRmVWqOrMdQB8oaAI6Cwx4vpLG4htRzWuhtm+YnXuTLaYLcxCHValLJcWytVDFGsDTIHujWdNuw16D6Xxu9C16zmFlf8Ac05T7hAqNANkO/2lv4WS766v6JjdEyhLB1OLKCt+/wBnPh33GZzDC7utIf8AKiyY9Jf8sBJvEKQtaTJU1kqgEmTHfCX/AB+H6zrMl/TyRTVcRBKsHDhHBDXmKFSvpxJK5UeI5Raq6W+I33+OF61MVGwVdji0yhLPRziVMpmFGmdIuJkbEHo6kdOoOJoVyf6VQLns3Cpcs8LqZatVVoMe60HzKbg+nYi9x1wxVc7MCruq9YwNO3tZG669wD8sCQ1RqZdb45QqtbLDtiyqVVq5S1gJxKiFQrZXudsRqoS5zDw41FhaVGrGwclSs7wdLSD2te4IuCUVABBVYWetyNVN2Yqf5RoIHYTrE29BjjVOwXStW5F5ZzlCitCslM0xMEMJGokmZnUJPpimJqMrGbhEpyNUy5vkXL1kCVUBSQdIlbjrKEHCrQWmQURxBEEL7IezfhtFlZMsmpSCpJdoIuDdjee+C538VWAmGpwik0hqaMCIIZQQR2IO+K9WSpzBWsnlEpLppoqKPwooUfQWwVrTxVVOMFbZQvsTM7rkN5j4oMrla1dvwISB3Y2UfNiB88QSQJlcvybxKkzOSxubnffA6ZAEKCFPy7klOVz7mNS06SKp389enqI+CoR/1HB3Gy4IBW+EYkKF+v8AkTP+Pw7KVSZZqCav+YKA35g4glsqyOziJC5Q53LirTem3uurKfgQQcc6HCFyw7g3HKlGoCLBKZpx0tNzf+aSfWfTGNVwlKoA1w/yDjzH4tyTGd2XKEH4xxLWnhm63MHdSRcqen98aDWMJz7+qA9zv2lTe1zipzPDeFVXaXbxQ3qU0ozfMrPzwxT1JULKAMFUL9NeweP91KBt4tS/e4vhZ8gqQtBNQemBElXAXgYHqD88cCVBC9CmZkxtFo+O0/ni1zqoUmLWXKKtUjtPripIUgL87+0/i2YyfE66UnK06/h1tPQNABZb2JKkE9b4v1bHgOIuFxcWggJx9knGqtbxjVYu2lAJtABO0bb/AJ4G+VVhWg1azdQv7+eK3V5ULOD6fv0xe6iyrVFHT8oGINlChKDsZxF11lQzZXoT+WIBUKhUM98XDlQqqcsf5W/fzxeVRaaiyLED4f8AfC4CYBUlOkB+m2LAKZUgXFoUSusXUL4Y5cuakxbf4kfpihJ4qRC4Dxub/PEZiFMSlD2kVvGyVWggJqNpKx0KsG6nqAR88Vc6V2VfnvMcOqrIek6+rBo69VB/PBARxVMqqZTJ1V1MabKsG+llm4tcXHX5Yu9wsJXBD80sW0/OcEaZVFu/sU5lA4d4VQkGjUZR/wArQw/NiMCrC8ordFoWV46pE4FMK0Aq6nE0N5tEk9h3xYPKjKvy5xHjTGq4WNDMYj1JjHCmCqZ4KpV86zSevXf++CKhMmVe5x/+R4YNWqaeYe3QtXMj4gAA+oOCs4K2yUVUna/wxcmNVy/TfsZpaOE0AZBZqhiCN3aJmOgBn4YVqXdqiNsE7eGpNiZ+X7OKZVOYr6lSht5+mJDVBdKsaziZKqvlqd98cuXxE4hcsL/2h8j9/lKwB8yPTJsPcZWH/vODUz2SqvFlP7Dqn39ZDeaU/Rl/zgLtVDNVr9awsLfvpjrIqpVCD8McqqNnEReMSoVR1M2FscuVarUIJBEdv3GOUKtVdvSPT/XEhVMKA1D6/TFlVPFKrIFvh+5wJGCsfaI/ZxMqYXFTOAeuIJVg1RHiIFo/PEZlORcPxJR+HE5lGRRrxPVMLt3xXMFOVQVc3MycdmUwUG4kJB0j4mROKkrgEvVqJOwv8R9cdouhB+NcLrVgAZgSVuN4I/viNdFEwlfi3JlWoqgBEIChm1MZIETB90ek2wVtUgyqEcEQ5d4N9lUoWJkzfaYifpbFnVC5RCOpniBYxikqUV4RxlEekarKEqP4R1ERBBkt2AMb/HocXpxmvouOlkJz/s3yWY+9y9RqaQCFTzF1a4ZSSRsywALgTN8FY23JDMSl6p7Lik+LmQBYgg6hv5gZAiOnf0jFsru5RIXoy2SdadEomlFKjzDVp16lMk21MSSd4bT8KtMEzKsSYsi2V4hw2ghYPRUldDFCDIKkaGppIbUBcgbmemCwBcBUunbk3juXqUFSmQNK6lQQPJNiE3VAfKLDbCz5mUVpsmOjn1LdTb1sf3+mK3U2VhsyPXEyuUdSsbQT8JxyhcvVMXn645cvEzRmLnHLpWfe25FrZGVI10K1N2EglVfUgkbgEkRP8uCU1ztEm+yLOac+gv8AeI6n/wApbv3XAyhzBW5UwdxiIKLKjKE9F+gx0KJC8VY7fvpjoXSu6p7iPhti0KsqpWBF8WCqVVqNO/6YmFUlVTTHf9cdCiUz0WMDcemABHaVIancx8/9bYmFeV5TyqteLfE/ripCmYXbZVeg+QxUqQVW+xCfWNrYi6mQpPs4GJyrpVLM5JTM44BRKF1OGDuR6f64uAVErhcgBeSR64iF2YrqqmIhVQ7M0BtsTtjiFKG5rKRbpiFyF1skev6YlQhPFOEGoj9lQ/UneOotijn5SFIZmBQDlbmKplWFNvEeiuqyRrQwY8MkgRq3UyLkgScOZgRdBCL5fiFOrTeTlx92DTFWqyKHUBVptQmGPh6gGBIMdCYxxvoV0lLnHeKVKZp+5LIVrtT0ENJ1WhYQgEWBi1xuMSwNOi4IflcpSYapv/RMH/pIGg/OOwxFR8GFxEo3y5xIjNUjTBBQrTC9SBZpg3Okn9bTAE+RCs2y2HL5uDLMPl/3xwXK5Q4kWEEj4juPjiCSrQFbXN/1A/T/ADiA4roC9Sue6mBsb/3xMlQpfGtafTFguX5ezfFq7eIHepqe1WWYSQxJDLMTPcW6Rg4EGVznzqnD2M5F6ueWoPcoKzMfVgVVfjcn5YHUEIYElbyoPqMVV1yWPQ7byMcoUbq3piVCiZW6friVCiem3qMcoVOtqE4lVKg8Rv2MSoumnLtI2jAEdqs0l9P9ccrSpwBvjly9KzjguXxpgbnHGykFV9anviJCtdR1HXv67H/G+IsuVZQpvPwtGJXQo69VI7/AHHSohQ6UPUAH9746VELj7JMkCx2+GIhcqea4Z2H1x0LkPrcLPVcdChAuN8NZFJVTsR8u2KOPFWFtEgcOzwyzMKtJmB2OmY9I6zjnDrNDChrg03Q859TWd1puZA0hUO83tEAYtldlAkea6WTKL8P4NVrszPT0oYIDx2jbHAgCJVHdo2CYchyrRH4Fn0t87HEkzqV0QjdDhQpxoRVEH3R8MVKkLvxHBAOx28jH8xiQCrSFZWodwLi9p6YsFWVbTiBH4T9MWsqyracQizCflE46y6V7RzRO4I+mIlSlrjnJeSzNU1XpkOT5yjFdR9RtPri4e7YqCmXl/JUstTFLL01pr2HU9yTdj6ntiBe65Fwzbf4xNlykYdeuJXL7pPbHKFw1QYtCrK4a/SD8cQuVRgVFx/jHKqHVNUmNMfD/AFxNlCY8qdsCKKNFeQ2xKuFZX3cRupUabE9TucQuUbMSFk/iH6452qkL6v8A3wLdXVRtvnjt1yrC++OKlfUtwOmOCgKxmR5T8MWGq4qci4+OLBVXTDzY4KFxWG+IUlDhcGe5/U4EVdAc7TBJkA/EY4BQFSNMACABboMcuCp1t8XCq5F+Dj/2n9RiFB/aiwFji4VFw6C9h1xylQMojHBVOikoi4/fbF1AVhxbEFWXiqI2xAXIPmP4v77nEtVSjWSHlxYLgr1E7fAYsuXSi2IC4qH/AD/fFlC9Xr8/0xyhVz1+AxIUFVC51RJxJ0UKhUcybn64GuX/2Q==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304800" y="-2667001"/>
            <a:ext cx="711517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AutoShape 8" descr="data:image/jpeg;base64,/9j/4AAQSkZJRgABAQAAAQABAAD/2wCEAAkGBxQTEhUUExQVFhUXFxsYFxgYGBgcHxwcHBobIB4aHRwcHCghGBolHBwfITQiJSkrLi4uHB8zODMsNygtLisBCgoKDg0OGxAQGy8mICQuLCwsNCwsLSwsLCw0LiwsLCwsLC8sLCwsLCwsLCwsLCwsLCwsLCwsLCwsLCwsLCwsLP/AABEIAMIBAwMBEQACEQEDEQH/xAAcAAACAwEBAQEAAAAAAAAAAAAFBgMEBwIBAAj/xABGEAACAQIEBAMFBgUBBgQHAQABAhEDIQAEEjEFBkFREyJhBzJxgZEUI0KhsfAzUmLB0eEIFSRygvFDkqKyFzRTY4Oz0hb/xAAbAQACAwEBAQAAAAAAAAAAAAADBAECBQAGB//EADsRAAEDAgQCCQMDBAICAgMAAAEAAhEDIQQSMUFRcQUTImGBkaGx8MHR4RQy8SMzQlIVYiRDcqIGJTT/2gAMAwEAAhEDEQA/ACXNPHchmqIoytU6TARGdlaRpKsoOhrkzt0O+MCk2o29wtHqy7b6JQyHMOZSAcy3kCx4lSWAX3dQnzETYkE7dhjQdUeR8/KX6pkyXfX8Kzn+eMyqkjMMSIkyQL7XAnv06YCGE7+6l3VN4n0+6HPzbm6hOuuywbe9fexMjTt67ntieoHEn0U9bwaB6+/2Tvy1zHQoU9WapitqLBarLJDAmFbWxhSsEMLb/M9F2TRt/Xz1UPrP2dHK3sg/HfaIlXyOKD0xMKoZx62RSNrebvvvijjXfd0DmrAU+JJ7hKEcO55JOmhlqQAv/CoUhB6yEYm1tsTUJpiajj4KKdPrTFMeaH8T59zvjeEi5dGJCiKaN7wEGSg79uhwRhY6n1kmEN9N4qdXugGf43mmqhMxWbyuAxUqsAxJGkACxxYFr2ZmDUWUZDTqZXGL3unL/elWlUqKhL6KFASWi60kILfzGZE7iQZFxjOwb2UxLrZi4xtqStQYOpVqFtLgB6xrt+ChHDEapWoJVeNVcamDE++0ESRYQb2vpHacFaWOflaOyYHBbhwFTD0Osqul7QTa+1hfbjyHNbJzjwrw+HvSpVhGpAFIF5IAp+VSWmRE3kC97OVm/wBPK353aLCwOJa7GNq1R4zvxubX1QTkvKOIoZkOKgBmiUtpWYZ2iB5TYAyOu4AxemsIW4dxpyXNgztGp79E1iMS4vNZoADja9+Fo4wq/M3JdKjrzKDTtqcSTHZlkBgf5h5u84wsD0rUqxQeeX4P004QnuisTT/UFwb23CDsD3jgfTkvOSay0KreI9M03U3BK+bVYGbib2I/Djap0W1hlcQOEn7JvpqalEFoOYHe9o8uGnFPwqUWEqQQf6j9O5Pwx1fopzWlzSDyn5ZeWa6pMH2Cgz+TRAuplXWYUFjc9hbfAf8AiK5ZnEckWnijJ+yCcT4YTO1vj+VsZoBCfp1WlLma4WVliYUXJOCCpsm2NzuAG6DV+OUvdp6UaBIBloNxuTYiD0w0MLU1fp6LRwtGhnIzAuHfp4LnPZ4nLMZNmW/xMYmlRArAc0PpBjWtBCCZWuf5hJ9MOvYOCyAruQzdekzGlX06onyUztMXZSRudj1xZtfI2AEvVwraplxV+txzNFf4yE296jS+dwmJbi3TdCd0ezYn0+yB5tGZ2dqmpm3sAPgALAYk18+oRqWHFMQCuqDmI6noMCcLozfVGuC5AsZjCdepsEQABaDwvKhF2uwj6dcLBkglBeSTyRWg4FTSBfTJP0tg2U5JSz2k0820qjkzGbb/AKh/fDFT+0ExVE4YeCMuki2FCJSIMFRuQilmIVQJZjYADBGU5Ul2yU8zzugYhKDus2aQJ9YIkYNlajig6LlKPHeZKeVWmEVKjanDBKioVACaTAmxM7iLYfo4d1acxt/Kzn1gzRIx41lgZ8OrMQNNb0Aj+ELWxpCiRa3zxS7ntKrUs54pCrTuxgamY+6P5VKgW9f74lwbTGY7KGtNRwA3VjNrmFfQGZdSMyaQqklBtI8xAHczijMS1zS4bETyKK7C5XZSZtKuVcr42WLLQUs1MHxPvGbULmC7tEkRaNzgDsWWVcjjF+7RMjCNdRztGytcvZHxi6aYnRWQAyAKumQIHRgRHTbAse9zCHDvH2RMBBkciqdLJjL556bkASwMn8LAMsDdryLAnBSHV8MCNba27kKm9tHEnhfS/ernEuXq1WslXLpUEAeZkKAFTIIFSCRftFsUoYmnh2FtVwnuur4ijUr1A6m0jnZS5LlFvG8XMlWF2dY1AwpgGNAiY2/tBC/pNkdXRHJGpdHPe8Oqnn/P4QfM1izPU841u0E7MAYWYG+n5QDHXDVzAMH6E6+qFSf+nc3JJdmv3i8Eaa2XwzYIBBxTqyCvVnGMqU54rSOB8dbM0Gq5iowRNEWAh1DdWIUpewbYsBaFwYve05gJnvgBYVWjSDQ1gg3vxEiI/wC3GNh3lWcx7VKVNh71RtQk+WFWwOmFHQT7rSZvBxznVajcpMDuH1P2CVOFDQZ+eFz7LQqmtmWNJpm5JEkiJED1MH4Y+aVqP6d7mOnMNNvHyVGFgaTfNss84pkKnjGutN2y/wBop6oAidZt0tGkXtJjHsOi6TzTY/LMWJ8l6KjXY2j1L3gPyuidreO/jaUZ4fVytbPZhvBqeDmEC6yjpprWLILWqGzSDII9cbjC11Rxy2Pus3Etq0cDTBeC5hJABDpadDyBkcLqWhwtKGWrFq1XxfBJRiW0qyAy41MR5iB6dBBnBer6tpM3hLnFmvXY1rAAXaaSDFrAaefNecBFarRyFRq7MK71KdUGPwioy6YAiyEGZ6YTbhaVQNc4C8zbmmccKdGtXptbGQNLf/qDM66yFe4zQy9Omv2iajAgNTWylgN2/pkbbGbzjKr4RtN7uqN9uDe/vOw2SLMfVZJZbv38OHPyhZ17Q+C061JK+WpE1KZ8OEWWNzAhBeLwY2BBwTA1HUa5oudLXCb7Hf53rg5r2Gqf3g+J/Ku1uVXy/CHaqPvWamz3kgmoo0z6Ax8cVNYVMVLdBIHkUzRrZiGc0s5XIE9MXfWCbyovleEMYwq7ECVEKarwcgf98UFddEodmOHkYOysoyqDLZCTEkT1+BwR1aBKgs4LQuB5IKi9T/p/rhBzlRxRrxwr01iSx+g6/PFmAlpKGWktJ4KdCBmPUj+2Df8AqQyCcOoMuP8AiviT+hxY/wBsIrz/AON5Innc3TooXqnSo27k9gOpwJjZ10SDWuc6G6rIuf8Anx3bQolQfKn4Qf6o957g6dh+ujhsKaozOs31P4Vn1G0OxTu/c8FmtUu5LMzSd5M41gWtEAWSpw5ddxMopX4aprIiIFV/uSd/M06DfY6h+WBUqrnMJJki/lqgZRmhV+XKeWAzKZsaW8MimxB8rrMx3aYt6RsThitnLQ6mdx4hVYWiQ5D+EZ403QgCEqLUuQLCzCT/ADD9BgjqeaQeEKGvymVqGazSZ1sqcjQqVK9GotVwQqr4Zs6l2ImehUMPyxnswxpZusIykQmnVS4gtGiYuWeVc5SoGlrylCnqdgNJr1AGM6ZOhABts2Fa9bC1CCe0fIKzOuYMoMBUeFcjZenClqrgeWGcqI8QkjSmmVkkwZ3OAYnpKtIDYFp4pqlg6USRKceHcAoUoFKlTQf0qB0O8D9cZ7qtSoe2SVcOFMdkQhfE6L+IyUwoAIljJub6VQe80X+eJo4d1TQSmOva1oLjCocXhMpWqkJKU2KlbqSRA3uL2I/zjmUZrNYdyriuCMzTKROEcv1XpUi2hQtPxDTcmSOh0x5dyNR7jGpWxdJr3ReTEj7pEUqjnMrNEAAC8m+06c4lUsxlUp1n8LLaWYs6iuwcIJNlUABl7M4INrdTqNflYOW9z/KsAGkkSb8hP05XKLcucu1uJMxeoxCDy6ttR/CqKfIO593adxjmw66vii7DkB1p4cOa4ocLNNMxSqqAZCIxhVlX82mYmw6TthSqXkg7LTpUKRNN9O83IFz4xKauWuONQNJarMUZJQhLQDc6m80WNtNptjH6VwTazMw/cPnz5InYGQ4U/wDaIJvygW9U0c1faUy9Spl6qiiiITS0KZGti51G4EaZHUA/O3QT6v6R4Ju12h4QPylcF+nfiWsxDZLiRMm1gBbmqGW4tnKT0stVCVBnAtVXCkkalEoBIGoRuTaQZ7bwqVGua1183yEapg8FVpVKtKQaVoJ1vZ2m/AcITHVzDmpBRWNFWBSQ34UNwLxdTYE+YGLQWZkrDa0ADad0l0+I5atWr1WyJam1RBqBA0tpJgmQACVJtE2B3wg6q0hziz+fn5Xp6tDE4WgxoxEENcY4j6m++m2iHfbxVqVgQQJEKYkDzG3z6YRAiF5pxmUZ9nzH7U4uVamG1dJ1Nb9fphTFYcVIf/rP0R2low54kps54y+rI1R/Un/7VxRnZbmUYI/12+PskLJcOt0wo+rJW/ARGtk2SmCACbQJjc9f1xVgzOhCLwhWWzIqMQtWjUIuyoYIHcXOodf7jDdXDPYJLSPVBZiKbjAKmzWSNu373wsx+6YICqUMtoYH1wUvzWVSLJu4WBpGKkoD1PmR97RPr/cYPS/Y5cz+28Kdv/mh8P7YJ/60Mf8A8x+br3iWcpZYmo5l91UG5tuey9yfz2xA/aJ8AgguqMyDTcrJecebqleoVpMe2sbKD0T/APrc/njQoYWIfV8AhGoXDq6NhudzySnTyYnuTJv9fkMOOqkhc2k2mLKwKI9fkBGBZirXRrhPDM1mqfhqlOl95TfxKjHUrLqgqq7bnc4ualGg4OzTrp4LObTqVLaKHnHlR6TNUNUvVZizkIFHmkytyRfpOGKeKBAAFkjWf1dbq+K1L2b+y3L0KSV80grZhwG0uJVJuBBszdydjth0dnn80+6aLstmp+z1NKaO7aQJEeUWsqxYSdv7dMAxRJpHj9VFMnMlnjWc0066Ul86UtRDMFixLCWsIEXPVh2OMD9GLc7p4VDqSgvLzk0kJBBvIMSDreQYtY4UxgArR3BPUDNJNmQUn5dsCptJ0S9YgIHxPK1DUqvTiUFRp8R0hYQELpBuQPTr3xsYOhnpyDEfc94SWKe0NGYTadYVLi/D6iZfMLrWmRBLr96JhLw4GwtEb3F8J48Nw9am2JExw2PemcDS6xvV0xE6X7ln3hlTSK1C4GlapG0DVuxNxAuTA6YOxvWk27x3LefRqMwradS1zHE8LD8lQLlQujW5JKaRoG4k/iIA36jVcYbME3PkpbQazDuLhYEOM2jS0a+cJ29nfHaNGm6GoKQLSQxJMQLqYgNAOwHS4wbD1NhZKdO4Wp1gebgjUCB7n1S/V4tQNfOVKin75HSnfVBbY3MrsDPQWwrUu4kcfRaDG1P09CnRuWkEwIE8J07tVxT5jXXl9SQKFNkMQdYKgbEeUSBheswvpua3dH/4yrLyXCXEOA4X4+PBcZzmerpenTZkoMNHhsZkGRc9N+m1sdhmmk0tBmdUweh6biK1Y9sGZFuEbHdR5rmGqy0GYz4AimwMFRaJP4vdF8MdbNiL+KH/AMUKWd1Op2XjtSGkR6cVDQ5/q0s140E1CdRuQCGUAyL+XSoHSNI7YZZnjMPqsnEUKIIwua0DYTGs69+p4pg5Y4i9cVMuAw8aoartAckgN+HTEaoNxjNxeJc2mcom8m/y2/gn+kMEKbBVeR2W5BtAnmbxKi4lwv7JWVgXv5fMsCQZFwoHf64Uw2LdWEOi3Az9V5+thqQpF7Df5umTl2otLM09AQpUBaS+krPQAAzctYx6Hs2TLCEhsm7moTlag9V/964Uf/bIRcF/fb82Svw/Lg9L4SAaVt1HuCF+0biJy2TLhQ4LKjglgSrAgwwMg+uHujKQqV4PCfFZ2Jq5achZPkuaKVNzVpZXTUAMHx3IuIMrF9zj0L8K57cpdbksxuIAMhq1vLVPEpJUiNSByOlwDGPHuaG1XNHEhekY4uYCd1RzXlnbYH64K0DMFbZMPCWGkfDEOsgvuFczQJqUY/m/uMHpEZSq04DHzwVfmTmCllWYqQ1WAO4X4xuewF/hg9OmXHKEo3+327N91kHGeNVc07SWC9Sd2+PQDsBYfTGjToto3Nz80VTmrWNm8OPND1oaQIBN/n8f9TixfmRD2RACnCfv974pK6OK+I/f7GOlVzBbVwLLoFpKggB4j6thB8uIndCBgHkgfOuWDMv9VQL+TY0KX7gF5rEmccByWuiAPQDG0SnkF45V89Jm/gU5qu1iCy+4B6g3+WFK1VoIPyUVjbFJ3GM6QlauVjW2kfTb12+cDGdUJa0Dcppgmy7yLqAL2ud/6nxj1yXVJPALTpCGeJTTwvPUyPKwv8N+2HGQ0QFn1mOJkoTmM6gStP40dQINzqAi3UgHGjgHNFMg7/cpfFscYgTZUeaOKo5NOiQ3ikKvwVFvB7R+WM3pgh9UP2F/otfoejBL32Db/RL3GcjSy+SDMpbXV/s4iegib+uBYR7nu8PqFoVKtfE4kBmrR5BJWY4mSlIAAGlMHuSQbj5frjSAAcYWg7Bve15qOAD9QLm2029iqb1iTboD9bfXHSYunG4emCIEwD+69xYa/SF1kcu9ep4VHS7TJ8yqAL3LMQo3AubxgjKJN4jml8X0nRoQ0vkzoLnfh4DwVHMNWDMFpbmFYtYwfwkWa/rgjaLIGZyzqnTdTM40qeuhJ08Pyu62Qzek6oADBWlQpVvL0LBivnW8Hcd8XFOkLhKf8tjq3YJF76cPEJq4HwKiqaqrmqnVxJQFWEEJoDAG9zIi/bGfi8SGuLaYvx3Vf1GKc003OsdrRH081M+UyFRhRrnwg2o0n06AhkFQGP4WF4Noj0OIpuxdKXFsi0iZOlz4JOriGvcHzJH02KLcm00ytRylalVfUVpliQDIJAB92So3PYwMAqf1ptA/P3T/AEnXq1KNJtTUy77eV00c0cNGdyLszrSIhtSRVK6GBBBDAG6xB3uLb4pg8C3Dv6wku225bLDdUMFg0Wa5zj9Siy0ctNXMLI1oCUTobbFiN5lQRa41Y1qVD/LZVJvCa+VuN8RzjnL1lom2phpZSACL6oAmYFgd8VdgWvOW9+X3TzadKkzrhUBItAk684P0Tn/uhkkghyIBCiSLTf5fPa18Ku6HeLtdKg9INdYhI/tVy1StkCtNS510yAok3Mbb7mML9Gg0cZkqWMFRiAH0SWLGxy1mwCTlq0QfwH99Mem61nELLFJ/BbXwsFctTVgZ8JQR2MCceHqOBruI4n3XqqbT1bR3D2VPNmfp/bBRqFKM8OJICjoBjiLoTihvMvN60VimQWuC479k7n+rYdJw7h8K52qVfUDe+dBx/CzHN5qrWfVUMCTCj17nqcajQym2G+aoKbnOz1PAbDkpUX0/f9/0wIlF1Uy4oVBIC5AJsPr+9/0+OJ01UZSdVJ9jPc4r1oU5FuK5mnSEqqWMkA32I1QWE4FgD17wwxrAnYnQHnoDxsUhiw6lTNSCQNYGypZvP5ZmpmpTp6SZDFhZoP8AV2xr4zAYnC0jWyg5dRvHESFh4bGYLE4kMb+83Bg7I1X40rLDVVCMN4Jm/osATbGRT6ZZUlrpB5fZbf6N4Nh880OzXE6LqUNZiJliVcCB5jBIiRuD6b4KK1N7szHzxG/Nc6i9g7TYSLzHx0VsudIKUgxWmCbhRFz/AFEzb5Ymo7NVEKGWaSVb4PmNVMKpEy0fDW5H1UzhV2GqF+bl7JptemGwTxRkLXWNNSnv0Zpv8hi4oVOKqa9MqyKtSmCWKlRfyFmbbosCfr336kFGpP7iOU/hD6xnBUH5i4YXV6r1ndJgqjLE7/piRh6N85cfnijCpiWtLaYABSrzNn6ebKU8q/kpoWKtrU6idwD724gL2PfFmUGMALR89Vs9HYkszdY05juIgD+dUvZHhzPVC1fu0mCR7wMkBiCptKkGAYjBw1jRe6Zr42u6cvZAuIuZt4ad/JEspwTKlE8lfMsQy1FarpVWUTKrTVCx8phGaTeAcFbVH+LQFmVsPWqOLalY5TBFoBHeB6zpvC+DoypTFGn4LMFFOkKalaojzSQWqNpJEtKkb9hR1ZzrlEbgaNGWtdBEmbwRw/IvwV1ULOrnWmpmFRTTDBm3CCnBaqAp1MxEBTYWCnmSTwRKrKVAOZZ2kEHQbmdBpa+qv8K4kBRem9cnTFZXpOGUotnRKRA0mGK3AWwIBiTxc/IctyO+EljSwOFRrIaRluN9QZm5317jwV6nWrLkjTSmKdfSSL+ZRcmD/OqSTG8H5eeNBtbHATLfQ7+UiyXMikXnl/KBZOnlssmmrrKKOrajsRpGo+UegEX2x6c1HnRZUAKhxjjeTqGm+X+0UTRYQF0spY7kkPLEopSZIAY2xR1LO1zXiZ1+c7q3Xulpk9nS6pZ3nExVoA5hQSyvoakoF720eb6zYXxNLBtZE7cUOpWLibJnTPZOnQC5U+9DMSAah+JLAX7gna2DtYZuhuqAiyc+B8CdaFLOpUAYqHClPEGhgQRZgSdLTAIuAMELYEjVWouaD2pg8DH33jZNGUqrVKuJZWpoabaiqvufKo7TPmuJGLSu0Cnr5NKqBXWT0JDA2O8m8/ritSkyo2HhWZVfTMtKRM/k6YZlaoARa5ix2gkdRe3fHnauGr03FrTZbLMTRcASFXTK6rU3DAdm2/LCjsPUFyPRMNxNPYqvmeGuvmYEDYz/ANsR1Ttgr9c1J/MXNWlTTSQD0uCw7t/Kn9O569samGwUdpyTq4gudlZ+Ak6pmmcljv3PT0A6D0w/lAspptDe87lfU61wSPriC21kfq5guROnf9/v998KusoIOysilaT9P3vgebYLsoaEQpZfC7nogarAy+BZ10Ir9q1eYCF0k3/qVt728364YoUurr076uafJw+idxrJwlT/AOJ9lDwfLFgXYjyHUASbDrAneBP1x9G6fynBVGblpPz5qvlXRtQfqqbgNwJ79Ex0ydJA91R8Lah/eOox8aMZgTqft/K+oVIJkhV83UIpkkdCNovJmb733HSO2HcGf6tvmiUxgaKdilAUdVNBeSxAPYsQOvvemNkvLXSsprQRCXU41nxWFMV6uqdIgxt+QAF/QY0Q5jmZ1Y0Gh99ESzfMeaMCnmK5CT95rILMd2HZbWHa+5wCRMlGbh2Rp6r5ON5uL18wfjWf/OBl/eijDU/9VXcsxJYMSTJLMSSe5J3wMkHdHYzKIAR3h+UK0wp+7apqDag3mgSIGq7Lq66R5wTIBOLETZaeGqdS0viYIva3poeNzbvC64hl3UNrdWafI5dTPRfuSSZBDaiVsZk7kyQChiq5h/ptyyLwNJub6biO6LKLNIyqC+p7uSAyFZCqXVgACSNA1FYCggA2xEQQB8+eqhjc0uBiIgmRYmAfGV3wgIGl/BBZAwXTpZkiSSJKrTnV2JAU3BuWIF/nzVJ1HVJAaSY99Pt4qGrxALDn7SStIjxPE/iIWC3kTRRmY/inoIJnHNGaTCLUByClLbmTaCDHOD5Ljk6i+azLroml4LJpVWC3WSobS3lim3vEajYmWMsMGUTusvHPBdlGg37/ALJv5k4maVSilOfEWozaiRBCaRpI3hib+k9xjznRtFxrOqO2HrJUV3kMDdioc3k1AkqyU3JZWPvaSTAmIiI+MT8PRtonceSzy6RZDs1wOihevSUsqxUSVuNIMFTf7waiADNyD0tLqga/K3efgVQxxYXFCfaRyw1DN1NZBBUOsbsrEkkn8TB9S/8AKq4MxmVoaTMcVDm55cEr086iLpWBAiLH87EDE3S5T3yXzvnKWV8NHXRTphk1rqIBq1gQPQKlp29RAxOiK0WQ72Wc/NlalWjmDUfW2qnEEB5YuDN1ViZOkTbFKkM7aewtJ+Kc2gCAbxNie6fafNb7QVtyLEC6u7k+Y22EWM/M9pNxdKEpA9rvDMytMZrLVa6eGpWsiVCoKC4qhQYtJ1ehHbFKtMG6Nhy0nK7wSxyrSzFVs3UfNZopQWmVRasSWpFjqZukx1/1UeBlFlwnOUM5u9oGnVRyj1WtBqs5O++kGfhP6RgOGwrj26nkmXOmzQs5aq03N2Pz+ZxoQI5KMxbbRG14eVCz8pwia0kwt7A4ZrjBUWaoQEO3TFmPkkK1enGXxR/hmW8gwhXqdooZaiY4eW09BMn1wr1wbKG9mZFqGRwo6srQrYyWB9YVCDZMM2sR+Ij/AKQx37WxtsflqU3TwWhiWhuEIHA+y6yme8KiAQdReG9AAVn4wDj6H0o0vwlUnXK4d/FfHsA4nF02g2DmkeYB90ZyNTy3Oy99ysCd5uJtJ2x8hqNk+Pz6cF9WeHN7Jv8APFWsvpdvDIgBDqgmT5/8Gd/xfHBKILZdM/x8Hglq4JbpaVBVyNIUl02cVFgf/kG/zI23w2Kji66RygIVU4IHFV0A1FyrkDceXyg/y3BPc22Ek7nup0xwRGHM66gXg0D3T9DhQ4kkpoNUw4Tb3T9MU68kq9lwMkBUUabqDUIaQCFMKpMG71CqQATc9saGEYXtNR3EBvefwJKXxFbKQwan0CPcP5bZUJqQJBURNzJ0s7n8Qt5VI81yTJI16WGzyJ5pPpDpZtJkkHUAeNoA4GdTtbuSpkdIpCu7U0eTQdKZZVidJ1mJUQrA6NwFuDJK1QEOjZamGqmrTyC8dqTeI1jmePqus/wurSYKiMC8MGpoSviB/dDRIWFZ9A66d4EUBvBP3hEGJDocbgbHe2/E7StD4dw5TTNOqqVPC00zrRWLszQ0KTAaet7t1jGliA2gxpif2jzgLy2Gxz8Q+o6IGZwEE6CdfLThHFL3GuC0loH7rwaZYDyNB1ARpgkBgCz+UBgoJg3OAty1XFoGhN9iRrB+cEd2IFFuYmBG+w9VS5S4dWp1NJUU6IqmpT12eFURrKgBacsG02N5IvJD0tVp4Wk19M5nDUDT7k7bjv4Xog1Sc2nqhGaVkrV6rsSxYBILQCCtMwDMAsCfhF8RkaxoDfm6Hnc5xlMHAVq+O1N/E8Ok2kVA2ggqQZXuBOo7i+NHDtL44K9GmXOLI+beaYauaf7SVUhCwgsRZSVF4i/n7jdpwTpNrP07AdC/z1+y2HUWDBlw4yPP7ey+9unL/j5EZhB95ljqPrSaA4+A8r/BTihXm9QvztnGd2VQLxYKtz9BJxzQhhPHL3B660PvENIeCADUBQSKtdtiNRGlpsDY4hxAuVcGdEV4fyDl3JbW7VSzsGJFNAZkRuxjuSPhgVSoBbWVenna4PaYIMhaxwDicRQq0xTCBKaeHqNKprQkgdVIgyDtBgnHMqDwTFRmcdYDJuXWiL+oM/hG8w6usCmXVgQQQIYFZK+feRaNuk2OCyCLJcAg6rDfapwarlWJosVymZYMVDD30UAI0G6hYI73nbC7mtbBTeHYHkkrNQl4uMdNpTzWBzg1dZfKTmaajrUpj6sBiS/+keRSOLYGYvIO5abxfh4SgpMSX/LT/qMYWFOcOPBez6JA608vqlvi2SGmkw/mOD4er2nDuUYulJB4Epn4HkAUGMzE1TmKRfZHaOSwiXFClXaeVxEFUJU4yuLhtkMlKfD8wGKsoMFgh63nSZgWOr88a4b1dSPELSxDAaJBOmaIPzxVQJ4qkBHZdJAKoTJYEN5vdsT1PU4+l4npPB0Wu6yoPC5jlqvkOE6Nxj/2NIO02Go3On4ROizprBIEAeUWiQBt21Ai3fr0+RuyOg/PkL6oxlQwfn1RbhdQeK0gz4bEyZuWtbvEfOcVptgTtt85yq4gO6u/H6IRxCudaKN2dQTHuhng/P8AT9NBgseX0WWf3BM3AaSrQqz1dwPomBVa/wDQjcouSaohcZ1TSp+IpW2r320raJJaDptN9sWw9Jr2iVFV5DjCV050p1alOjQp+LVZtLBC2lQDdtemGX16+mNBnRQeb2CB+ri26cuXRrpUq1caFLCqFBERBWkDAPvXqfEqJIXDdKhSfWqU6Y/tjKDP+R18RYJR9ZxcBu4wr2c40raaIUDUwYkEGJDEzIA1QOh36wZxo06VTD0wak3te2ggnl5KuM6PLqbSbdoajgZte191mWVqsSAFaqyvVraBpAHhsYg9CdXa5KkyTOMWtd5dMQAPNbWFtSvabI1w7m9s2uXRl8711FQoSsaD4llk6gdIBMgXbaQcEo0QKqFXw/VgkafB8+qLZjjCjVTdiumpUuYMuqqR8Iap1m1x0xsHDOxggAHLFpie/wAFn9D9E1BTcacuvME6ZiZjT3Xi5kZtqVCV00hrYCZ82oqe0QCJ383ScZtSOjsO5u4s3mT9NfBLdIYSpUrikR2Z7U6iBcd86FC+VeL/AG2pmwyaUSk9NBr1SajE1HuAR7oG5FjHqj00z9PTaAZu28b6x68E3hyS6UtcdqaMxl11l9TUlqSoBUuLKOlnWoIA2AEYdEVKYcOCFmy1IPFOC5TRmdQbVeJEy87CYEKonYxtMzGHsI5tN2tkZri12a+hV77Q/wBoWlUmNVM2Fo8RQv1+kW3OJ6TeHsYP+w9QUzXfTAy0hqCfS4+60Oui1A1OoNSupRgdiGEEH5YUpYoF4Y7X56rKy2kLGeW8j/u+pmKNR2UrXNJdA87LpDKQQPLqVlM/Ed8MEFu9vdDLe0FNxGlQ1kqDDAzLszEHWpMgkEefeD8MVbSEXHcmqmHqU7kRFvFJXHeOPRzLjWyqQCDEyDt6dxaNscaF5QM/BVuD8ervWpinXZmVg4MsoXTMlr+6FLSegJ+Y3UCLhFw2K6p3aEg2I4j5ccDdfoLI8Tp1KRgKwGtfeZxIbwwoZujFSATAm1zODNcCFVzC0/Plt0G9oOSFbIVtWr7sa1JpgTpO8i8kAg7XvABGK1btV6DstQLCK2UhrDrhJtSy3sNTmq0KzwrKzm6Fv/ERv/K0/wBsTn/pO5H2WX0o3L0qG8vZaDxpFFJAxhZYn1jRYepxn4Ls03HkvV9HFwc4sEmw99e5LXFV+5p/837+OKUD/UdyTGKtY8Uz8CeKYgT1PoP74RqUi97oWVVICYlXAMsoCtU6dsTFkMm6sJSEYkBCJusu5Z4TV8GgwR0riqZaGYT4rGW6GJmfXGrjMQ1tYtm0C2h08wnej4p0SKog9qRMSnPinHszRR6GYpsrbtVTzqQZgkboCfXocQylSIOYGCI5HjtKHTwNHEOD8JUEg/tdY8p38kr5zNg1NauttREq/uEXBGjoLiNoNhgNPDgNyaj5fXzThwVZolwjbUe6NcDy9Rnq1XMEgCw31EkQQIA9d/1w1jaVKjRoinfsxyMkmeJvCxzUJc9nA+wj370JVS7hjYLVUKLj/wAS8g9IE/IYAYGl5H0Qmgz2hF/ngm7IodhOnUT8zH+MZNSQYKeGUCd0ue2nNtSyVNUMCo0NaZESRPS8fTHoujGA5eSycS43SxyJyqgVfHZf+JpIQB4gYLUfQqyrKBqNzqkWEAxjZbjTSa+rTF2HUgEWE78LJVlMaHdaMK6VRX8p8ldGApES1KnKr6+VlqWMXnaZxndGS3Dgm7j2jzN07i6WQUy2Ra8/7H8RC6yaEHXUp6WQai/Yx5h0IlQevQd8a+IrvqQX7CPHfzQa2INbLJ0EflVeTeHLTyitoFJqoDXZ2JSPKCWY2J1PAj3tpGPPYp7nHL8lOuDWvAaZA+FBctTFPiQVSqy5P8ONS6W8pqQbhhqIi+pd4jB8G6wEdyLV6ypSJkkADfS4H4sr3F6Knx2SkWdCKmnpUdhpF4Ei6TO8HYWxq0q7qRJba2qUwuLqYfNlNyI5X/mF9y+1Ojmc5miZQUhFRnUkXHlKBiUB0ggEAxsOgw+lXlzqTBu6fIFVa1xZJNzP8oV7IOHaajpLBmo0i2oAfxBVYgAEmIje8yYExh7pag6tQohsdp7uO0SfLh5pemckzsAifOXAPsjZeurNWoqSrqRZGlXVrGDLArPUvvizaWWnlBlUNXM/MQusjWps5KNLgeTqRO0CwH1GK0HNY4F3Hz7k9TcC8E3Hz+Ec4OAKrFhIVaQWJNvFogHb4T3IMbWdxbXdQOsEEQfIgomLqVDTHWthxLuUGbcx7J/jGU6Df4fkLJWf+0fhbfaMvXT8R8JrWm5RjHaTPcD0w4KrjAF7+iJRc1j2ucJEiUrLlSWpaVYWIYm0jUokT0iTFu2+GTTqNJzERt+V6TpDMGPL3DLbvixgGOcc76INxTglKrQX7TVNMqJVkpli2rUT5d4jRfoNIkTilV7w0FjZvxj6H2XjWVWvcfsk1OBEPNGoalIkprAK7QSrL0PXci29jiajiKeYorAXPgLVOQ67ZamiLTqMkGfOgHhoa9RlUMR5gzBwR/MQSBgTMxGf5vb6p9jHOYWn9oNu4mBJ5xCduOnXl6oCghqJI01JJBB6KIBMid5v3xLxLTyQaYLXidisRzuXj64yKT5XpsMP6zeavck5fXxGiCNQBJI9FRjhtv8AbWH02f8A9uOQ9k6e0h0RaJKAKSy7XG3mEW79MCY4iwC1+jsY7DknWYlKPGKR8JdrEYQoOioVtYt4c2RzRfIZ6lSRfEYgnYCb9Onx74XLapc7Jos14BuU30ThYIDgriHy/v1xcNkWQHGDddrmFFtQ+owQU3DZUN0s5LhD0nzBovUY5fyJSHhksah0qwZgFBBAa4uRfczq03BwBeB2rTe10pisTWe0Em8eY+cIRXI0nV6YSoj5oUw+arVlbz0PFIIEWVhpMLt8JnFyGwf9eA4xKXMhsnw+eKgbjeWNd0CIlNlNU1dAVSgUatRIBHvAE33G3RLqKuTNreI79vNOdY4tBe/TST7IhlOHBlc0tOqrDMF0gAqAI2mAABLE7YipSdUqNYwWjy4zyUlwZJckvP5V1eVIqRUAZ1ULIuRItNjv1kHB67mCpAgCNpjnclSA6BNz4c48NE7cKpzly3XVI/LGXXp9gu5K4dFQBZr7bM2xp0EBXSZZhInpptMx72NnoaTM7afVKY4ACytZYKtbh6UlLoiUSXDCFCpUhiguuotOoiDaLzg4qH9DicxguzADjp7Rz8FXKBUYB3exVvgPEgubGtFVHZqbs2qZJlUYEXdmM6yLzAiMXwlogRYey0sbfDhuad49NfSJ790X5oD0cpm2LNak1MEkRLtoDE3AksDMjoCemNAsDWgrzlN7nPLI/KH8q84ZdMqlKq4DUUVQyo7qyL5QywsiNiGjYEEzjIrUXOcfPvW22g4gFu9lBk8+KmeSowraFqDQrgaFmn/EYg+8wKwsiC+/TBcO0MIV6rXCmRI0+un1R7ivFhpfSiuh0kBiqiIvqYnbVFyQJ69cP5iO0DoskNBdlSny7klqtmKFNhUerepVUQqmZ8NJMuAxMvF/LHrjdIENdTdwNu+y1HF2XtaAWRDlLil0LNTFdqBaoU0KQDanq8ONJ0tZWvdoABE6H/5Gw0amXDkhrXAC58YnY+yQw0Pb2tSgvMXHWzmcekxeqFQ0KY1EAVtQZX0rIkOFBtJAIOBYN1U0w6rcm47h5cFSuGh5DEL5QzrZbOrTcHwqhZFV/KUeCVUyZUydMd8HqgRnGoupoPcxw4LW+Wqhas6nY0S/rqFYE3+M2+HfHPxRq0y0/wCpPiEfF1nPAnQQPSJ5xqnYVI+GMJmNLRlfp6j8JTKuM/lFrUih2YWPYi6t8QYONSjUBa2o06iO5UI2KTK2VYA6InXqcFEhTaVMLaGEz6YWp9K13PLKtMjkJm8eX1R8Ww1KTYPrqhXD6qBiGIR6qqVnZlAsFPaQbfPDfSzjXpsqZZyzMT5wCJj2SGGDma7oRwvKJ49WrUerUMkeG5VTTKyPKQukqdrX3+J5z2FgDgI/62B79E9QY4GR6o/lcqlRTKBVjwhqJMBgwYKLbzcmTBN8aeExNPq8pENEd8la7K4Y3INNSOJkXPd5DSypcscbahWo8MZKg1JVKHXYmQym910rrECxgGCcBdDXFrRYH+Epji19Wo4m9o5C0d50PIFKXGssV1A7gwfjjz7DFQjvK2MKe2wjuUvI50Zsuu4pMRPqyr+h/PGg52WgXBY/STM/TPa/1Hsr/tXzznK0GnzGqRPppNsCwX9ScyZc3J+1B+Mupo01JAbywDuTK9h2vfvhTDNIqOPP6rWfVmmByXvGBHg+imfqDiMPfMhXhaCuq2mAIB2k4TGVrRb587kFzQSVJ9nndiewJxJrfPllWANFG63wVhJC5UeLcQqZWtnKviUlGuhUAY2dFeqWQGYR9RXoYANpw9QAq02tg7+EgQVjVbhsajVUOHce+2hssRWIqUKmsUUZZkoA6MWJAhiwDAgxfsCjDtYcwOhGvzuRsRScyn2hrpB7r+NwhXPT0aTfZqTFnTKvTOqBZhSRBqJEswSSRO8R1wahUJYTxc0+QM+U/IS1Rji4EjY+/wDKLZXi9Wm6B70XYNpUsZLUyYJvp0wREdB2OIPWNZdrg0zqIGuxi8/laRDcxplwzN842UnAsyn2ZlDDWXZwukiUJgOOkdIsfTCOOojs1J2AI4WlUa11MlhHzzM/AjfCOZaGXpU0rEzWdgnqQyCP/XN+2LUqHWU3AoNUF1QBuqy/2uVleqtVG1LDUio2Ap1GAbvDSfT8sPdHUxTBZ4/jwhCqlw/qHkUbonwDk1CyC2WVvICyliUl3BhRpDLAFy24AgjotFalVza9uOEd3f8ARWe8hzTy80JqZT7yqqVahqQ48gcimskwSblBNwosSTeBq6i/sMPcFuQDhnS0ASLk68vz5cHLmfijZjh1MAOWfwwPD83mkEQ0HUNdO9xbcdtB9SWg+/JefFECtzKSaOWqISlKtTm71FprCF4gLJUAqQYIBKztuMLZs1hf5f5qtbqhSvVaYtG1joRqrlDSKwh4agUU6dQppBJcCAdQd94A0lbAqJwOdI0+fO+VzgMsxrPOPpHzVF+aKdJINZmu4hDADwVIVmMlachiTewgRM4eqOIbzWThqOfEFzdQNe7u7+5Q8g5c0s5mCFM+EwLKxNItKNpXy7i5A1SATbthdKkmix3Bw2vutF7BAvrsdflvVBKuXp5fP0qNJaiTTHiPU2cqdRdQNrCCNrWmdR9B0piX4qi+rUi5BEbCIAnkQsqiAyplCZOQ+A5XM/bK9RfEIrFKaywPlRJbcRLdTtFsJ0W5aLQ7WFFYzUJCROfMmlBytMqVLMUCmdENMEjYz8DtYCJYpgEyhE2Wn+yjPGszOSCfAiw3MEmSNumEm04xAbxDvojPeXU/JaFwjilLM0Vq0mDKyg+okAwR0MHGBWpOaCHCCAuIgq6hi/1H9xguGxLaTIOm8e6q4Ss+9pmcbLkGmhP2hWGsEKFcAA6j6gggddJxq0sOazhVDzHDbv8AoofUOXKdtPwsjoZ5q1bTJhAEHQ+UAE+ktJ9Jw9UbkAhCpiStL4RW0DxmCMzGQHb3llw2n+qy32va84e6K6OZV/cDGg7lsYLDfqSWmYA1Gk96NjNsQEbQSCoYKffLGD5TZRpgbbwRvhnHYenSp9YwG58OC7GYWnTb1lMESd9AI47mfS2yj5g5ceqrVKFWMwlIrTdSAbQIJIIGpQQYvjyGJ6T6p4e8QNCDExpaDfis9xJcCOaTObc1rqVTBF1YzE+YAmSLTJMxAnBHNa6oag3+y3OjHOL6bSvOUKHnZ7/w2HTrUSP0OL1jGHPP7JfGielieDQufao3/CUB/wDdJ/8AScW6O3VqqE55ZTL/AD/VcLUj2n/OKeH7UR5mpaTS/wCU/wBsBwn7SrgJ5yzW+Q/TCZjKEN2pVktGBoarGofTDNM9kKDqsp5h4g+azL1aVg4qkKzggLUFRNYmACRLWkjWMegwzf09MNd80JCzqGHqYx2VgsPzHqmflvmynRCBWprWZQtUkLJVZCiLGIHfrPwzMbTrVXEgHKNI356iVZ9FtJ3VvdJsZ+19PVVfafxZUak6qKlSpQmpUQAAo2kpqIkNAJG5gL2Ntjq21GMa6xgHx9EnncyoSBIG2ys8pcWpJlX4lUpI+moKHhNcKxUamA2gqQot1+utisX1mHZSNwInvgRonG1aVYMpg5NZPASTlG/C2k96JLx/KFPuaKZcuI0iIkXhT9LfEbRjzmOh7Dlb3ynTgHNlzaucAaTeOUqDj3D6dXJpX1KxoazoJUytU05bTMkAQZ2viMGKjWkxZRhGMGLb1osQRJ046rPeJZKj4TOlUICCyppBBZOzG8T5dI2+uHW1HZwC38AqMbgaLC+rRqtjUARqP4TLRyLumWIcgUhl2s0BmWoYAplQwneSQTbyysYDTc1jniP8nDwgLKeXPyuPAKfj7GnWrv4blFuXX7u53UuvvqREjcE7iThXBAmkAeS26bmmnlLgOd+R4Tt91weIUqSU6KgvDpWilUGlXV0IYEsdKkmPMZ+bE4dJdpP41skRR62XGxHqo89wV1Ip5dVk6R4oqqzaSDGpVZgCbAssqbQb4Hna27tk655qMl7jGlx7E68jdVKqaAGroRUZ9LCi4DsWBnUJa7AxAAs+rqAebrA9dPgQn1SWZWuty+H15I7Ry+a4g7zWNBURAV8IxU1CbKdKlQR67k/ix1eu1ut0swCmAY1+apq4LyWMtOYavUcqhCJpVUE7+USATvaLknGV0hXFSlkHFvuoFYufEa6pN5u4vSSjSADU60HVTZg5VlS5YBjoYgyZKtcSMbb6LnvduOIECJ5D7JAVA26Hez7idNqVSm+nxNZqR3DXMD426wI74HiqZbBGmiE10yVFzM6NClYFRtK6QJACnY/yi1zuRPTE4eZkbKHJp/2f6BUPqBBNRxOqNkWfLN994xD6gOOYP+vvP2V2sPUl3ehfAeK1cjen7ojUpmGE+76bWI2vO5BDicO2s0tctoUKdSmBHyD8hbDy3zBRzlPxKJ2MMp3U9j/nbGG6m6lV6t419llVKZZqgXtb4RUzHDavhT4lEisoEyQshxbfyFrdfpjR6LrllQ03n5+ECoJC/O/LlfSW72jG3iG6ITTC2zll9WW11KoCnxAtORJGuZuIQ+8s9QRtGJwvSHVVYuYF72nYc99IG6PQrOoVA9unDT24FXZ8NvKVuoKqIJUa2klwAWMkwuw07zu7icWa1GDrMxPrwtCmtja1atLz2TFtpFvUInRrupVh5SSupTADeYSVMR1PbrGPP1cJSxZLXjY+cGD3IOIqFjZbxHvokfmbIacxWXUoaq7NSWbkDzEz7qgTFyO2A4PDVRQbOoAGq06OKa0tKi5WybLQdn8tSmG1LOxLqADFuhPywXEN7Dmba+yh9Q1cd1p/1AKH+0XMmrlqIAMrUE/MNGJwTchvwTDjmsOK9XJPUTL6FJjfa3u/4wi14a98rSZ+1Qcd4jrrilph1JVV3YjuR2gT8MFoUC2nm29E7/4zWAF4zHab+SYc1zfQoVSjhrBQWAFrdpuIPTC7cFUqMBCWfTAZnJCPHOqQCLggEXG3zOE+pPyfsgKtUrAncj0lf84O1hAj6H7KJQL/APwmXz2bCcPzWilTpp4tvE0CIVUafOTpO5tpJvMY9Z1LXOJ2+q8/QxlWi2GmE7//AAi4f9nNJw7VDf7QxHiA+ltOnpEbet8EawCwCHVxNSo7O8yUn83cnVmY0MudTUaXiI2kEOrkqKYkllYEEQCQAD6DHVsLSI6wTNhEz5d3Oe5NuxTTTzNEHT8q7U9m1QcOC0mH2oFqtWmVQiqRYBTJAi0SbyZCzaWU2CGnRI1qrnOzN/lZ5wOkPDqZyuC1Ogwp6CYZKrMultEjUukOIMXU9pxbE4A1GFlN0ZhYn19PKUTD4vqnh7hMHZe0c9TPmZwVYP5SwkrdYtcQvS1sZYo1MPUykTy+eK9lh8ThK+GaXmP3GCeZnbkpOA8wVPBenQoUzUVCRMkgTBZZNnE7rpsPS7eNotIY4vLYOxgHn8heIo4p7qpzCRFh/ryHupMxmC1CHrrTY0avmXzVD4dRSTrkagy6hpUjeYNgAsa5rnWmSPb6cUzUFhfb6qzxaq1b7PmadULrogsxPlTToDyL3LuREGe2E6QDKlRhGhnzWvhng0ADeYVcZlT5Q9NRBbS1MUlYxBqmVIq041ELuei9MGLT8+a966BBO+2/gifDKmqplAXVNJVaRdyXcGoSTA9ymQSoDmCO4Jir2Tr4/OKZp4pgo1GFsk34AQPfjCqmg60y4LGswfQxKsGdyCxpaZNR9KSGWwYiWBABkAk30+eiWxDmEgM0+m08Ea9n2SRM6CAyK9M0ylVtLGoBqJVTcqBMnpq6TgFc5qd4McEKsSG8TrxWpZ0BqRSncxpAUkfQgfmNsYleuwuY1pk5gYEE2vp4JRgOaT6rHfaPw77HlaSzRcrUdUUTqp03DSjS5Li4EwuwtYR6HCY2riKrmvYWSAdQZI02slajA1si6zKnIggkEXBBgiOx6Y0Usr+Q4lXd0Z2d1SSJNpggfG5jvvij2sa0wpkraPZGn8OpUIt4z6iRYTpmZ2I079hjNpPAxpPcPb8rQn/xCO8IrzPyctel4+VKhjTkgHyVLC4IsGNzOxn1nEFwaTGkn588EXDYss7FTT2Wc8I4nmMjmJQlDA10mBht9x85BEdLkbzVpsrMv4HgmzSZUtstr5c5ipZymrKQGKgtTJBIn9RvfGbUzUXjNposyvh3UnQVl2U9nOX+25rLkNTIqB6Lg28NgCFCkQ0S09RA2w/UxVXs3BtHjOvt6oeRhExCs8Y5QzHD1WoxWpl0YaqiagVRmuXpmfKJNwTE9N8O9S4QSOaAYOin5MzY+0MXdQ8BApMyVEEj5g7d56jGd031ooEMB7yDEAXXUYm6cuMuuhS3vBgFtMEm/pEDGJ0HVq9e8B0g3M3J7x46q2KtTmNNOCyvn/iGivU0t/GpguvYQqkbWBKfrj1DQ6TA7lrdEGk/DNfV1FyPv6I3y8jfYSxVArOJa41EKTMne7E/9sUxFJwAbrKz8LiW4rE1awENmByAhKWWzNXNmqpRnp0qqElYspFSDbcGx62nF30TTbI1j7JynXD35QtA4JlEqUqiUUYN4LtTI1HzBfL1vf0wlg8PSq4gB5HfdXxOJqMp9lDPZnkKVfJZkZ1G1+KAheVdQ6KoKu3mgkkdrbHHoG4YPGUi2qxqWKqUanWNPa8/dIdDgaU6r1arWo1ToR1GmoEbyz5wWnSZUDbr0ClYhuamzvEp2tUfUfnee9aBxLnqcg1fK0wKywseVtDSJMa5aAdQ8uxBIicZVLCtbWAce8X/ACj9bmpuJnQ+fl4pYp+1jirCRTpHpOjtY9e+Nktj/JZeZOXskzlDL0PDUy6u714ksSSVor8DTEj4n1wzTcCwfL7/AGUOmVpGez5WkzGx0Ewek7T8sWMASqdyzfkvmhKi5nxHHioulWOpQS7EhF1wxKx/6he+APrAsHGyYFB4kC6j4fzuuWzOrMVJpBNMIASrKfcAnrfc7i+B9aJuVLKFR2yxziWePi5qnTJ8KrWZwCLnSz6CQJvDn642KLppi21vnJKVW5THApp5X4XRGVoVMwKSh6lZxVYSQq0WCqbf/V0kfOd8I4rsxxOnlotqjRecI57ALAk2vEwY4d/clzgAf7UipMuGS07lDBtexj6YDjBNMz3e6xsIZcE6jgdSgyrprVYcs+htCMHDGblQSrRI8u8jCFfH05Ae8CAGiRJEacTfjdaTaThoDquq3AcxUpIKdHWJYModFs/htZjALawD1vuDhD9bRbUc4kxAvB2n6LQow1kOteVHnuX8zpGvLZiqUGkamQ6FIFl0yXYDZja91tezekcITaoB53RQ8N0I8AfqqWWo1lquF+1Jqg1SMuWDkSSRT2kGVWYB6ssnDLcVSZBDx3dr54qjgx7bjzU4y1NmernjXo0xT0k1EI8TzBlCW8rsZOhQbK19zgbqz6vZwxa53PT5zC6oW0mSSImLfPymfg9XSF/3bl6WooX8avqeFKFlEKdSs5HU20mRMAip4DMC7GknaBYeWhjxSNfEF37PnzwUfFeL1a2Wo08zmPD8WfFSh70DylCKYvLlbdIIJIM42cNhqWHrP6imIEZS4AC5BBOg0B85hLu7TQXarP8Am0UqWUy9CmHuWq62BUsGqVQhYTEtTFNo6fPDNYmpVNQxw46AeiBo2EuVf4ZPwGF26qiI8MqB6SgSWWxE+pII/K/SDheqC188UQGyM5rjOnLin4jUnQgWDAOIvDDYjV1gRO84TGFmpmyyDJ5HkeS0KOMa2nkK/QPAlX/d9AKZUZemQQenhi4PX44pfdKEgulAubeW6ebo02kJWFleOk+63df0MYCHGmS5vkmaFY0zGyzWotfKlGWaeYouyW2KkyLgedWmII697YaaW1WwbgrXLW1Kd7hONfnijrylbMRTLI0xqlWWwmxBUh2sfiDjM/TvzvbSE5YH18wVlPphhygrVXRK1IggNTqJBG4KsPzBBx6ljg9gPFZhsV+Y6FU5bMVKLMVfL1WRXvuhChrKblVF4IIjaJwCsxrhldp9FXQ2TnR4uCp1VHq6vMoJkTHUGALQduo2k4A2hSoiWjuFvllV01BBQbmkaXp1RTWqfDUOjwQBrqGdTGw8wtM3tYTjnNc5oMxN1oUs1CzhLSJQHj3NNSlRXLrpup1QxsGEEehK27i+2GGNzvz8NElhqX6WgKQNzJd525Du815w7if3LhKcQsM+ogHyooB02OkT0Mg9OtnZSAHTrby9lpUMR1bS1jR3zdaB7LuKhs4QF0BkIQDTDHUpaYUEsApiSLA27Uw1Mh5c/UDYceK7pHGNrMa0CI75HgFonOFBfBnYqVYbbqRGNbDmSVjPaVl/C8rQqZPM5lk8R8xWailwYRWgBdW0kj6DCZaBUcUes6/IAegQR+Y6HD0r5FVqypcqzBblhsTIJvaY/TGZiMAX4oVJEWnwTVKuG0i3dQZnhtNDpWs0AKDoNPTOkaiPKfxT1xp04yglZpqZbQtC5QydNGfQiytUoCNRLBF8sgncBoFhed4wKl/txv8APVHbpCI8wZ5ijLKnVuCp+m98FzKCFnHEOXCagrVA5R0R1a480tr2N7qDhaq0NNt0w2o7JEq3wrk5KlTWaYBJJmo1tR2LSDMn44qAVQOKQKPJmeIZvstYlY8oRizT/KoBLdz6Y1W1qcBCcCnv7Cv2Lh9Mjf8AiKe7aNU+l8KdIkubTc35ovXdEhraD2v0LD462V/nHlDLUUR8rTKITpqMSxOokAKSxlbgxEAzAvjOfVe7tk2Efknl9V5ukxrSAAh3OXEKrVaiJVrKnhsFpoCPMqs0kn3rC4Pe2GcFTw9XDda6m0uzfucf8ZgW+oRqhc10Bx024qhlmdaOnxatJhSpkVAxtFMVCIW83aZ94xuVEOilQ60S1rhmPZ07hfh7IUuym5nijPD+ItTrefO5gUytNSKykaXdNQmQPwqSADu1OZkjCuKwmHdTtSAdJNnTYHaCfXwUtqOBu63L8KunGqvjswzymk5PlAVSBpEMx0grTkz70xG0nA3dE4WpSvQJfxkxMm0cSBHmrCu8GM1vBeVXq1nelUZc0rE06Yey02851NC6mGpdIhgbPMkXn9NSw1Jr2MLDqTe4tsec+S5znPcWkyPD53Kzy7w0VZFfL1HaiHpiICkNTRA0tAjyOJ2HiAmZBwSq80g11J47UO7xBmDreCPIhDsZDhopuX8nmmalpyC0NBear0whb+SQ5FQkyZADeaGFrDukamEZTfnxE2ECdNcw4d47lNEuzSG8fwln2jctZlKoYkMKhGlQTJFOmqayD7tgLSYkwcK4bpLBVqIbT/c2ZcdLkwAqVWPFzpwSLm1IRZ6m2GmGShRZVFYi4JB9MEIlQrWSDOSLkQZ679fj/jA6hDVIuv1ByVJ4XlIv/wANTUeh0BfpOPNfqctd7Xf7GPNNEWHIeyI8TpBUpiQLgSTJtc/98MPA1BlQ0oNxPheXzFE+MPOhPhuN97L1lTMfA47OKbXO3901TrVKZhuh1WcHIpms94VZGRJFJFtKiIUzbdr/ADwehRdSYJPaNzz+WS9WqS+VuPLOUNDLUqLNr8NQgbuq2X5xA+WNGg8AZSln3MrDvbNwY0eJmoAdGZprUBtGtIVwPkFb/rwSqN1RQcBYOabA3Qq2mYMhVU/I6EI+Y30yIQ4QqtsUe4y7U3QgFiVMwpI7wevXr+c4tVcHxlWli8S2sWuYNvnd5LK+ZalFswTSmyi2gg65uCJM9v7DFqeYMugOA6yxm3qvaFdlRgqiBMdQpIgtE3hbj1v6GwczQ3lEdTquBcGxH0vMcIWgewvL1K2fqVrmlRRiWNhreyi2506z+xi4sO/dK1nNL4ZMJ85q5lqHKVKq0gNLFVlptq06yAu0k29MFp4jKTAQiJWZ8mcVNLLUmr0yKNPxKlMqbeIzEXXoANt9/qDrAXnmuc2yAcyUfHq+KEqFQQjNpnzG+mJkmTcC/pirHZpPirOsIVrP8m6XIV8vpsRr8bVcAyYkTfoTi7WvcJAKiRuVq3K4SmQB4rrDO1Tw30klmYQSBJC2IExA74FRfoDwVosq2b49lXqtLt5IJ+7qDeTtov8ALB5GqoAu6KeJlRMgeY0+m7Flt85jC1QTrsi6BWMpmGPhpXXw2GhypUtcQyxBAXvcj64qP3QVPevM7w+sKgqeJWKZappdQ7wyuPK2nVBgCP8ArxQl7dT3LgmWtwTJMozNWnrnzFpqtdt4WTpnYgDp6YuajjYk+av1jxaVXWr4QrOGL0pE01AJZm7A2Ik72iDvhWcjTJ4q37iEhcR4PWqV/EDqVCBSkSFIJuvSOm3f44Rw/SDaWFNHqpOYnNxHCPynXMl+bNFlWpcvCGYOdZamzEFT5aYICEA2XSCe5gHDH/OV8rabmtLWhwHG+88fRV/T05kEgmEYznL+aY06lGuqaAdWpPfJgDVpIgQqkADcE+grh+msI2madWkbnabcrHznuQ6lF+aWuVBOXc14TKWy75g1NTFlJDGTOolZK6REaRcnpGHqHTHRhxOcuc2n66e4PoqGjWFPST8+ilyvJ1Q1VqZurTQBmZUoAXW3lJKABQB0WZkypvivSPT2C6vq8LL7C7p1i51Nye+IEaKKdCo4ybfLBMdXj2iCppBNQ0uwYalB0k2F7zJtBEb3x5f9N2r5oPeYOvyydNLY67i1lV4lznw4KP8AiFDKV0aQTIgHzL2kEXjcekst6OAOanTMjjMHTj/EIYLmmHOF9bhLHNvH0zRX7K3iVVBUHRp0AgTBPlJkAAC8wTtjQwGArEnMyBrtc8ge9UqUX1GRTBJ13043Sly7yVW4k5pUSieEoL+ISI1EgWAJJ8p/ZxrsJF0qxzP8kP595Cr8L8LxnpOKurSaZYxp0zOpR/N67HB2OJ1Q6mT/ABS7kM0EMMLYpVpl2iq0wv0z7Lc4KnDcuRsFKj/pZl/tjx2LzUsW8Hn5hNkS1p7k01aAIJMT3P8AjriaVRzATMkqsyYS1nciz1NNGqKTBQSSmuJ/lEhZgSD0N/TDuDqCvVBAs2557fdFf2WRuUu8y8I8LNZapqLBlCO9hBRpDGBAY6j0i2NHEVerbmKCymXmAtNDkICLxHzGFxWd1eYahVyjNBSt7WOXznMgXpiatA+KkbkAedR6lZIHdVxssf1tIOCARBhY7wQgkMNxBH+RhN5gqBcLTaXC1qU0LDzizGJuQDv88I4Cs+o+oSbTblcfRHe0BoCGZjkzLMSTSpTMzABJ9SL41g8oYlpkIDxHkJCCKYCiDAZdQBIF5sxsI96PScWa+FfrTmBcJi32nki/sqzdThyVcpmlppTqMWoupBZqmgkqQLkaUsSBG15EHD2k20QADqveYs8i8OYK0lh5RN/IGJnqDKfHFKV7rilLhCipkaFIgEEiZ6f6f4wsSRmI4q8TAVHJZqmorZlzGrU1EtqGkl41oAQdbb2v72DsBbACC45nFWqnMVPME1XreGWMadL2C+UGzgSQAbDrhluKe0RCqYBW1cYzE0ssWGktVGpTc3p1JUdDE39Jxn04FUePsmRokTj2TBzKqoAZ1diOpVY6dhb64ecADCE2YlMuVyTUtHiSigqNMNJUEHSATsYuV36xaVnm5KIFHzFxUtmUKfdkrp1sxQXNrrcQSe30wBpIMyr2UGS4oKQ4pTq+IHpU2iouoL4YohlO8B9TNB3IA/lOCFsDx/hRqifsr5ko5jK06ZzGvMRLo0hhaZAI9072sJjBhTGqh5E2T3GCZQqIXmeXMtUYs9IFiZN2E2i4Bg2wqcBQLsxbfmUUV6gEApR9q2co8PyE0aVNKruqUoQfFyYiRoBB+IxFfCUXgAtUtrPBmVkuV9qlZT95SW34aZ0r81Mz9e+EndEDVjvNHGKaRDmph5d9plCo9CiKDUnqOtMkkOvncC+r3RJkkCcL1Oh6ujSCO9WGJYdZWkty3mnqk+JTpU9OnyjUYgdIG5vuN+snEUuiKs9sgcr/AGRDi6QboSfJWs9yDk6+WOXrq1RdZqBi0MjNElCPcBidO3cHG5QoCjTDAdEjWrGq/MQsU43yV9gzfgHzKSGpuR7yE2mPxA2Pwm04BUzdYAVanfRHsrlFGtlABFwCYkAhTfpJO/TR64b/AFJZU7K0cXjX08QalExlhvPijHspXw+J5pZtVo6wCCCNNQSpB6jxD8QfpQamOayM+YyqP+0sPu8l/wA1X9ExZgI1XLCRgihbf7E+YoonLFGPh6nDCY0lrzaw1NGPLdM4V4q9e24MSnaDmvYGTdabW4sjW3BGwuT6QO+McVDUIZCYFAsGZFsjkQqyVGokkz69Plj1OCwfUUoIudUjUqZnL7OZNKgKOoKncH+1rH1wapTDhlKhry24VHL5WtR+7WKlKDpJMMv9JgXH6fpm1cPWothgzA+YRc7HmXWKjoZtsvXFOpenV2MDytafkf7YYwz3YV+V+hXPAqNzDZZdznwAcNzniU0mhWYtSn3UfdqZ/VR22904fxFIOHceCT0KeOUvvKLEt55BIAmdQF4HyntiKWH6tth/CO5pADjuiGYyi9hPw/d8dCqqFXL7+7iQ1VmEtce5eeu9JlqhAjEssmHBEXvZh0INpPfBWuLWkDdVddK3F/Z8G9xtBmT5nYGZkQWtMnr1OLirxVTOypZngFfLUyKYZk0tAEtfSYAGmfeI64E4A+Me6swkGUpcS8SjTpUKynQVFRZJBgiNNwQNLhhtMg4Zyx2huqC6ojK0DfxnX0NKY+atBxNlMrfslzE1bJ5WtoU/wmaQTEMoqkRsY1YBUaxmJvpPuFcE5Usc5c4ZWlnaFbK1lrFVelVCyV8NtJkNEA6h9CMGqNBN9x/Co0kI7ypzxl8zUpeJUAqVmgIakkHaCGup2tcHpgT6ZKIDdOPNmXy65WpUqAMKQNQiRJC7gX94iYHeMKhoJViSqfs4zNDN0Wrrl9DK5pAuFLlAFK6mG9iBB7emGn09ASqB03Cc0pAbAD4AYlrVy7xeFC9xIC5fmr2x8wtms4wJ+6oakpgGxIMM3xJH0C4XDi5xUmyzWZmfjg+igL6jVKMGUwykFSOhBkH64suX7dRwQCNiJHzxFly6x0hckj2qcM15dMwqy9BpPfQ9j9G0t8FOAV2yM3BXY4g2Q7k/JUzQRmVWqOrMdQB8oaAI6Cwx4vpLG4htRzWuhtm+YnXuTLaYLcxCHValLJcWytVDFGsDTIHujWdNuw16D6Xxu9C16zmFlf8Ac05T7hAqNANkO/2lv4WS766v6JjdEyhLB1OLKCt+/wBnPh33GZzDC7utIf8AKiyY9Jf8sBJvEKQtaTJU1kqgEmTHfCX/AB+H6zrMl/TyRTVcRBKsHDhHBDXmKFSvpxJK5UeI5Raq6W+I33+OF61MVGwVdji0yhLPRziVMpmFGmdIuJkbEHo6kdOoOJoVyf6VQLns3Cpcs8LqZatVVoMe60HzKbg+nYi9x1wxVc7MCruq9YwNO3tZG669wD8sCQ1RqZdb45QqtbLDtiyqVVq5S1gJxKiFQrZXudsRqoS5zDw41FhaVGrGwclSs7wdLSD2te4IuCUVABBVYWetyNVN2Yqf5RoIHYTrE29BjjVOwXStW5F5ZzlCitCslM0xMEMJGokmZnUJPpimJqMrGbhEpyNUy5vkXL1kCVUBSQdIlbjrKEHCrQWmQURxBEEL7IezfhtFlZMsmpSCpJdoIuDdjee+C538VWAmGpwik0hqaMCIIZQQR2IO+K9WSpzBWsnlEpLppoqKPwooUfQWwVrTxVVOMFbZQvsTM7rkN5j4oMrla1dvwISB3Y2UfNiB88QSQJlcvybxKkzOSxubnffA6ZAEKCFPy7klOVz7mNS06SKp389enqI+CoR/1HB3Gy4IBW+EYkKF+v8AkTP+Pw7KVSZZqCav+YKA35g4glsqyOziJC5Q53LirTem3uurKfgQQcc6HCFyw7g3HKlGoCLBKZpx0tNzf+aSfWfTGNVwlKoA1w/yDjzH4tyTGd2XKEH4xxLWnhm63MHdSRcqen98aDWMJz7+qA9zv2lTe1zipzPDeFVXaXbxQ3qU0ozfMrPzwxT1JULKAMFUL9NeweP91KBt4tS/e4vhZ8gqQtBNQemBElXAXgYHqD88cCVBC9CmZkxtFo+O0/ni1zqoUmLWXKKtUjtPripIUgL87+0/i2YyfE66UnK06/h1tPQNABZb2JKkE9b4v1bHgOIuFxcWggJx9knGqtbxjVYu2lAJtABO0bb/AJ4G+VVhWg1azdQv7+eK3V5ULOD6fv0xe6iyrVFHT8oGINlChKDsZxF11lQzZXoT+WIBUKhUM98XDlQqqcsf5W/fzxeVRaaiyLED4f8AfC4CYBUlOkB+m2LAKZUgXFoUSusXUL4Y5cuakxbf4kfpihJ4qRC4Dxub/PEZiFMSlD2kVvGyVWggJqNpKx0KsG6nqAR88Vc6V2VfnvMcOqrIek6+rBo69VB/PBARxVMqqZTJ1V1MabKsG+llm4tcXHX5Yu9wsJXBD80sW0/OcEaZVFu/sU5lA4d4VQkGjUZR/wArQw/NiMCrC8ordFoWV46pE4FMK0Aq6nE0N5tEk9h3xYPKjKvy5xHjTGq4WNDMYj1JjHCmCqZ4KpV86zSevXf++CKhMmVe5x/+R4YNWqaeYe3QtXMj4gAA+oOCs4K2yUVUna/wxcmNVy/TfsZpaOE0AZBZqhiCN3aJmOgBn4YVqXdqiNsE7eGpNiZ+X7OKZVOYr6lSht5+mJDVBdKsaziZKqvlqd98cuXxE4hcsL/2h8j9/lKwB8yPTJsPcZWH/vODUz2SqvFlP7Dqn39ZDeaU/Rl/zgLtVDNVr9awsLfvpjrIqpVCD8McqqNnEReMSoVR1M2FscuVarUIJBEdv3GOUKtVdvSPT/XEhVMKA1D6/TFlVPFKrIFvh+5wJGCsfaI/ZxMqYXFTOAeuIJVg1RHiIFo/PEZlORcPxJR+HE5lGRRrxPVMLt3xXMFOVQVc3MycdmUwUG4kJB0j4mROKkrgEvVqJOwv8R9cdouhB+NcLrVgAZgSVuN4I/viNdFEwlfi3JlWoqgBEIChm1MZIETB90ek2wVtUgyqEcEQ5d4N9lUoWJkzfaYifpbFnVC5RCOpniBYxikqUV4RxlEekarKEqP4R1ERBBkt2AMb/HocXpxmvouOlkJz/s3yWY+9y9RqaQCFTzF1a4ZSSRsywALgTN8FY23JDMSl6p7Lik+LmQBYgg6hv5gZAiOnf0jFsru5RIXoy2SdadEomlFKjzDVp16lMk21MSSd4bT8KtMEzKsSYsi2V4hw2ghYPRUldDFCDIKkaGppIbUBcgbmemCwBcBUunbk3juXqUFSmQNK6lQQPJNiE3VAfKLDbCz5mUVpsmOjn1LdTb1sf3+mK3U2VhsyPXEyuUdSsbQT8JxyhcvVMXn645cvEzRmLnHLpWfe25FrZGVI10K1N2EglVfUgkbgEkRP8uCU1ztEm+yLOac+gv8AeI6n/wApbv3XAyhzBW5UwdxiIKLKjKE9F+gx0KJC8VY7fvpjoXSu6p7iPhti0KsqpWBF8WCqVVqNO/6YmFUlVTTHf9cdCiUz0WMDcemABHaVIancx8/9bYmFeV5TyqteLfE/ripCmYXbZVeg+QxUqQVW+xCfWNrYi6mQpPs4GJyrpVLM5JTM44BRKF1OGDuR6f64uAVErhcgBeSR64iF2YrqqmIhVQ7M0BtsTtjiFKG5rKRbpiFyF1skev6YlQhPFOEGoj9lQ/UneOotijn5SFIZmBQDlbmKplWFNvEeiuqyRrQwY8MkgRq3UyLkgScOZgRdBCL5fiFOrTeTlx92DTFWqyKHUBVptQmGPh6gGBIMdCYxxvoV0lLnHeKVKZp+5LIVrtT0ENJ1WhYQgEWBi1xuMSwNOi4IflcpSYapv/RMH/pIGg/OOwxFR8GFxEo3y5xIjNUjTBBQrTC9SBZpg3Okn9bTAE+RCs2y2HL5uDLMPl/3xwXK5Q4kWEEj4juPjiCSrQFbXN/1A/T/ADiA4roC9Sue6mBsb/3xMlQpfGtafTFguX5ezfFq7eIHepqe1WWYSQxJDLMTPcW6Rg4EGVznzqnD2M5F6ueWoPcoKzMfVgVVfjcn5YHUEIYElbyoPqMVV1yWPQ7byMcoUbq3piVCiZW6friVCiem3qMcoVOtqE4lVKg8Rv2MSoumnLtI2jAEdqs0l9P9ccrSpwBvjly9KzjguXxpgbnHGykFV9anviJCtdR1HXv67H/G+IsuVZQpvPwtGJXQo69VI7/AHHSohQ6UPUAH9746VELj7JMkCx2+GIhcqea4Z2H1x0LkPrcLPVcdChAuN8NZFJVTsR8u2KOPFWFtEgcOzwyzMKtJmB2OmY9I6zjnDrNDChrg03Q859TWd1puZA0hUO83tEAYtldlAkea6WTKL8P4NVrszPT0oYIDx2jbHAgCJVHdo2CYchyrRH4Fn0t87HEkzqV0QjdDhQpxoRVEH3R8MVKkLvxHBAOx28jH8xiQCrSFZWodwLi9p6YsFWVbTiBH4T9MWsqyracQizCflE46y6V7RzRO4I+mIlSlrjnJeSzNU1XpkOT5yjFdR9RtPri4e7YqCmXl/JUstTFLL01pr2HU9yTdj6ntiBe65Fwzbf4xNlykYdeuJXL7pPbHKFw1QYtCrK4a/SD8cQuVRgVFx/jHKqHVNUmNMfD/AFxNlCY8qdsCKKNFeQ2xKuFZX3cRupUabE9TucQuUbMSFk/iH6452qkL6v8A3wLdXVRtvnjt1yrC++OKlfUtwOmOCgKxmR5T8MWGq4qci4+OLBVXTDzY4KFxWG+IUlDhcGe5/U4EVdAc7TBJkA/EY4BQFSNMACABboMcuCp1t8XCq5F+Dj/2n9RiFB/aiwFji4VFw6C9h1xylQMojHBVOikoi4/fbF1AVhxbEFWXiqI2xAXIPmP4v77nEtVSjWSHlxYLgr1E7fAYsuXSi2IC4qH/AD/fFlC9Xr8/0xyhVz1+AxIUFVC51RJxJ0UKhUcybn64GuX/2Q==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0" y="-3124200"/>
            <a:ext cx="711517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6" name="Picture 14" descr="http://upload.wikimedia.org/wikipedia/commons/3/32/Decorated_Indian_elephant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 flipV="1">
            <a:off x="1981200" y="2438400"/>
            <a:ext cx="648084" cy="485882"/>
          </a:xfrm>
          <a:prstGeom prst="rect">
            <a:avLst/>
          </a:prstGeom>
          <a:noFill/>
        </p:spPr>
      </p:pic>
      <p:pic>
        <p:nvPicPr>
          <p:cNvPr id="8208" name="Picture 16" descr="https://encrypted-tbn0.gstatic.com/images?q=tbn:ANd9GcTz8CYx-iBJBIc8xPjgsio4qLFMr9a3avTdj9R0-Ad8VHn4rXCLpA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flipH="1">
            <a:off x="1828800" y="3200400"/>
            <a:ext cx="951458" cy="447676"/>
          </a:xfrm>
          <a:prstGeom prst="rect">
            <a:avLst/>
          </a:prstGeom>
          <a:noFill/>
        </p:spPr>
      </p:pic>
      <p:pic>
        <p:nvPicPr>
          <p:cNvPr id="8210" name="Picture 18" descr="http://metrouk2.files.wordpress.com/2012/06/article-1339493760047-1382adae000005dc-131066_568x380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981200" y="4495800"/>
            <a:ext cx="740343" cy="495300"/>
          </a:xfrm>
          <a:prstGeom prst="rect">
            <a:avLst/>
          </a:prstGeom>
          <a:noFill/>
        </p:spPr>
      </p:pic>
      <p:sp>
        <p:nvSpPr>
          <p:cNvPr id="8212" name="AutoShape 20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AutoShape 22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AutoShape 24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AutoShape 26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AutoShape 28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1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AutoShape 30" descr="data:image/jpeg;base64,/9j/4AAQSkZJRgABAQAAAQABAAD/2wCEAAkGBxQTEhUUExQWFhUWGBcbGBcYGBkcGhgaGBoYGhwYGRgaHCggGh0lHRwYITIiJyksLi4uGB8zODMsNygtLisBCgoKDg0OGxAQGiwkICUsLCwsLCwsLCwsLCwsLCwsLCwsLCwsLCwsLCwsLCwsLCwsLCwsLCwsLCwsLCwsLCwsLP/AABEIAMIBAwMBIgACEQEDEQH/xAAcAAAABwEBAAAAAAAAAAAAAAAAAgMEBQYHAQj/xABBEAABAgQEAwYEAwcDBAIDAAABAhEAAyExBBJBUQVhcQYTIoGRoTKxwfBC0eEHFBUjUmJykrLxM0OC0qLCNFOT/8QAGgEAAwEBAQEAAAAAAAAAAAAAAAECAwQFBv/EACgRAAICAgICAgEDBQAAAAAAAAABAhEDIRIxBEETUWEUMkIiI3GBkf/aAAwDAQACEQMRAD8AueWOtB2jrR7FnhibR1oPljuWCxCbR1oO0dywWARoDQo0DLBYCeWOtB2jrQWAm0DLCjR1odgJZY7lhRo40FgEywMsHgU3gsAmWBlg9N4EFhQTLAywf7sYHr6H8oLCgmWBlg/r6GB6+kFgEyxzLCnkY55GCxUEywMsH8jA8j7fnCsYRoDQfyPt+cDyPt+cFgEaA0G8j7fnA8j7fnBYUEIir9q8cseGW6SgnNWhBSCGAqXqPWHXaLiyMuRJVnCkqBDMGINyWLhxFYx08zAXKgpyq/o4u1BpHm+X5cUnBbO3x8D/AHM4lZIBMwDkVEEeWWBERMmMWJGlrQI8y/wd1GwNHWg+WOtH0dnjBGjoEHaOtAARoDQdo60ACbR1oPljuWABPLAywplgZYNC2J5Y7khTLAaCw2J5YGWFGgNDAJlgNB2gNAARoDQdoDQWKgjQGg7QSfMCElSiwFzCbSHQGhMzE5gnMMxslw/peIbtJxEpQnu1sDUhJ8RBs2wvpWKlNWygsqzE6+W+7CsceXzFB0lZ0Y/GclbNHmrCQVKLABydgIguKdpUSx/LZSnYpLgilCzWcjURW+JcYnLSUZyZZuLEigbez66vEHmBJcl7aNyelqiOfL57eoGsPErcixDtTiAolRSz/DlFByatiDUn6RZuCcZTOABIC8rnY7t0pWjxnGILKFqhvTX/ABZjDrDrVluGzVLaGltfwmu0Z4fJnGW3ZpkwRa+jVAIDRXeF9oUeCUmWQQGZ7hqNzJal6nrFmaPVx5YzVpnBKDi9ibRCdrMUuVKQtBYiYKV8VFULXG4hTj3GFSSEywFKIr/a5DOBX+o+UVHiWOWqYtQUShbUr4VChYH25EVjk8ryopOC7OjBgbak+iMxeOzzc5YO9GNak0oRfTnBDPAS6Qb1Ve5r52gy56SaGhDlNiK+x59IRXJC0qT3hClfCb0cUU1fPSPIq3cj0OuhJczKSBLJG5JcvXcQIVVwyYdBYfiGg5l4EF4xmxNAywcR1o+hs8igmWA0KAQGh2FBMsdywfLHcsFhQm0dywdo60FhQnljrQdoIZiXbMH2cP6QrQUDLAywhi+JSZTd5NQh2uoC9qQvInJWHQpKhukgj1ELnFurDiwZYGWFGhnxDiMuShSlEeAOUgjNVmo/MQ3JLbBRscZYDRUF9uwFt3JKN83iZ7sQBatSIsuB4rLmoUtBJCQ5DVArte2nKM4ZoT6ZUsUo9odZY7liJldoEGYJapcxLkAKIBBJoLE60iXSsEOCCK+xY+8WsifQnBoSxEwISVF2A0vFa4xx1KklMsv8TXZVNXH+VCNq0ix42bLyELUMqnSfMWpaM448lCV5ZWYJJocxJozFJIty5xx+XmklUX2b4MabtoaCeSjIxu4JL3sAduVYJMQABZ62+rQfEpmAMsKJs526vQU11eEgCWBJ+jbDbzjyqaR2pIbqxBSW0IHQ8nuD+ZjhWCnw86Ej71g2MwnhcKPP4QKna/nDLDhVUhBoWcvrWm8VwpFCZnrWAMuZnDBgw5OK1MLYXEn4EBTWzOCxDk/fSFu7y5QhCgo0USKA1ep06/SF5IEtu7dKk3ynMXcnM2l+lIu0hEx2a4QZk0OvxBJJRsyhVRIINw3MRpBaKFwbtWUqIURUVVlYJKbkhI2cN0tDjtDxgLWmZLUcoQcpAOYOQ7aaO9I7oZ8ePHcTjnilOewdsZ6FMUKOYhKklIagP4jeh5UCukVITFAkOC7MHsWA21b2jv72Qkucw5H7Pz0gmKTLYFRYE7GtSw32+zHm5cryT5NHXCPFUhzKxGUglCAHqSXYirEDavpCsviMvxAhJKgRYHcl3F3Zm26RFKxCVslShLDFlNmHmAQ1uTvEngZOHGWUp/F4gtwApWgNHS1TU6NUVOuKEmu6FJr2iCn5gogTVgbBKSPUhzAhbi+EMuctCfEElgoMQQwq5gQcZLRZuOWBkG0RfCuNInSkTUl0qS43B1SeYLg9IkJ2KQgOotsNT0EetzR53xy6FMg2EApAu3tFV4p2ouEkp6CvmYqeM7XTEklSCUv8T38tIwl5K/ijoj4r9ujVRl/t9oExSEh1FIHNhGUDixUCr8Kvhs7NXycwVOOPdlRLfhSDqaUAhfqXXRX6T8mkTuP4ZF5gP+IJ+QaI+Z2zwwrlW27JA+dIzidNV+Ily5BeIbFcVWmn4rAMCFQvnmyv00F2alP/AGh4YKKQKB/E7h+giFVMRNeama1yygADrm8NPaMrxGNCsoQnKp7AG52G/KLLwrBTEsVXDO/yjLI5SW2awxwXSJfFCdnCdTtVx5UUCw9fSycBnTcN4piwEkfA5PiOuVJYU3rENxVRklCyyUpmSwSLFKndxuCH8ok8ZM8JKsoG7/o0c8U4O0y/jT7FOK9uQFo7uZSuYA/N9XhNfFJcxQIQhalVUSkHzJ12ipq4P3swsoFzfWrm0S/DeHnDkpHwqVroCOvIxcpX2yowS6ROTJcoJdSEnKHeyRrYfdYYy8coEEEJS4oAAFD4dq0LV0g86YlSQlJYOTUO5+Q6VghwSirxBTBL1pa0CYOKDYniwEwFSQVH8XT2N44vtMpKc2YFCaUFm0IEGmYZGQFdNXP6RmXFJ6lKKc7pUpR8Jvp8gIaXIXRouE7XZ1eAlUP04pExnBd3choS4dwyXKQAgBmFxyuecKjEhLuCRyEZ3vRfG1sZ4rBrzFZLpZ28RJPqR9m0Ra8Ul3Y3YEZvk5ixSlBTFIDda+l3iNxGFRMxKZUtYSrxKUCl00uRW9bUiZRbM3D6GedagSoA75nBvzveGqiUpASlSwB+JVRfVmakXeRwWTLSAUhW6l1JOlLDl5QQ4CU7pQkPUlgn2SA+mgteHQfGykKDLSyVEkOUiwfoDrD+Rh28TqBPxB7+gv8AnEvxOfhpCXWzeYD8gG+sRmB7R4ea4QAP8g3neLUV3Q+IJ0mWfgCklku6g1B4rX+ZfRqpICnIYsfhY71uaUeHxxMua4SkULEub+vT1hbBcLUt2DNR169CBE5I8longQcySAokqDM3w8r3+kDFLQnxHKaUBNiNnPSJEzsqvEAQ+2YdOkCbx2WhLnI4ZzkTfkG9oyjil7BRIeZjwEuSpzrlpSldx6iDzOOKyZJS05SwWFIzJPIggjLW0EX2jkzj3akMD+IAJPt9YcHhyQUzFTlKSCGYVanxEEksa9I0/ZticSvcVUkzVFKwgFvAx8NA4sdYEWJXDpSyVEIJJLuQ/wAoEHzxDQl+zzjndTTKW6kLqlm8KxqHpUM/TWxsmKxqlLUsnkLUTsBoHcxlOEnlJcFmqDsYu3D8WZqErFiOWl92q/OOnJbHFK7JOZNKvCKnVgPnBpvDgUOttCx2hCVNI+K2iBqf7iIY4/jCpk5YFkBjpXV+loxSNR0OGeIJQ2VlM9gKe1Ib4vA1ShPwpvup6knaOfxIgFQNQC3m35Q54dxETJWcByQSev2YpkkbxCQ9R+EV8vv2hlMTLYFQBev/AATEni1nupjapc211LkRTcdjHlgajXy5dYtEsaSZgRigr4gFhqaPtGj4FYWvKaCvXp97Rk/eOp40PhM/OhBJunQCh29TfSCaCA87WzkKkkBTACx/EWP1at/eI/g+LTPGacSRKSASpRyhmAZADOfWEO0M093lpd9L+kQGDmGXNS5dBPkWfK487c4SjobezRZnF5aEpyy2WWo9g9lNrT3ji8bmDkAAEtq1HZ9LRBSVBS2/pHiP9Sjt0tDmTLUFVUyNQDflEcUVZKScVmQGFA5c6EFiTXp6iHMrFHMMxNmtyHKGfCMGJWHWoElKlqUjM5KQQhIA6EH2hObVg8xyNCzFq3PWFQ7GHa/ixyS5QOUFRzMdAQPR39Ip0laP3lCVEFAWATbwuHfyiS7XF0yy7lvFvWtR1JisJRG8Foyk9m0/xdKpmRBe9RUPoIMmb5H2PlED2RxAXKf8TD0tfkRE73e/pzjnapmydii5hMxAByjUhmOjcuX5xHYLG5Js5afxKyAqqyZdGDnVeb0ESWOx0uRKVMmlPw2Ot2SBqTXSK1hvChIL0A6ub+7w0JlkwIVNV3i6p12NPhA9DBO0nHDISMqXJ9B7RGy+K5ZLP48zJGwNSr6RA4t57iYVEPQBVz02h1sVlc4rxGdiluXVsAKDyhLDS5khaVqFHqKe8WZakS0hCEnO7cm+vXlAXKDAm+0aWRRJ8J43IyplspJ1JGr1JN7uXi0YfGqpltvy6a6RTsIlJ8aiFOolhs+kT3DOLywQgsKnKS2sZyRaYnx+Ye8IsSAaDl+kVLipWuSUmqUrB5h6ehP0i34iU8wqVZSSx5/ZiNw8oGaApilWYEF60NKfbw49CZRVL7uoZ/usWbheLmKQ1MqiLC+/PevziJ4j3felCf8AtqLEH4gzgnmLHeJTh2EmBphYAB6mp0Abq3pFSaohIdTOOBBylC1EXOW71gQqMElVVO5rrr5xyOT+39MKKhiZTBtzDrs5xGbKU2VapSj4gBtqCabbOwhLFJt1/OJs41kiWDlATJ5glSUPezkn6R3TZKdFmkzEqlhaFAnI5I/CfPUH5RTUTqzdDnIP/kupiQweJSTNSo/9NU7KNWSHFtg99jDPCYVU1ExEtJKzNlupKcxZUuYo2DmoHUgatGUe2iuY9m4hjEh2SlpUiakGxdtE5wXblSGfEOETEjOxy1JzUUBUVBvUEU1SYkexskoROUoFLrQK0JACvhcWBJHV4PRadjjFoLZc5IIAYA86OG9tzFA4phciFpA8SFEq6Fg/vGjYmYXBCR513pUxWk4JU/GLkJQkrnSyEh8ooQokmtgnnFQYpIoUsRN8P4+ZCFJSMygfAdBu+/SIedLUhSkqBSpJKVDUEFiDCTRq1ZBKYztBNmghWUOQSQK0fnz9oQVi3QAdPt4YtHRBQF67LYkTUmvjHxD0AMTKZeZWUAqJIAA1J6RH/sYn5MROJAKChAU6QSxWLP0iyd8EhByiXnTkeWPG2YhS8oB2AKucYTdSotPQdCj3a5ZZ5dGoaONjWGU/DTKArlhsx+E9GoYq/ZLixXNVJWnKVS1ijuVghVjr8WvnE1xbCpR/25Y0dakZqtUhi2uvrBVMd+yrdpye9KVsSCNwLaAxE4eVWvOF+06v55YZQAGALgdC5f7tEX36t42XRm+zQuy3FZMmXM75aUAMQ9zRiABU6GGOK7dKCld0kKGhUGAaxYFzptFGJhXDyyosK0J8gCT7AwuCux8nRP4LHzMXiQuerNkDgUCRsAkUFT7RaM9KxSuzy8s0j+pJHyP0izIn0pEyWyojmRNSFpz/AAa+eo6MTEpj8EJZC5bGWU1IDhmqSfp5RCYSX3k5CbO9Ry57/nEpxBBl+BKzlUKpFhs4tEFEaueFWAoRYAOTp97coi+LYohBZ3Lt+kOe/lS1FK5mUgKUHBLqI8Its4fnEXxOUcyQmrAebiLRLHPBsStKEm4sR0cesSciYk5QbuTmN6WIbajNtFdwmMUgGW+xroXcfX1iw8IwS5jrmBSGAyCmUlwCRVxQ2aBiTLQnFd5IFPGlgdG3I3HPnpEdhpmWZZwb2elQQyvfmYUkJUlWU0zUPMF9/usFShQVclwQfiUlvQjaIRZX+HYHMVTFkUUWsC6T7xLqmhQFgkaD008tKQbHLITYZQ1gxNasGpvoYVGHSBrT7d/WMsjbJAEvVj5CkCETika5n18TewgRlxYyrT1U9IseA7MT5oQsAd0tMs1I0SKgXfTyiqz1fONp4RKCJEpOcMmWgXrRIjszSaWjOKsruD7IJSZqishUzO+oGd3I8LimkOuD9lP3cK7ueQpeVyUg0CVJYDMn+p35RPzCndJfzItU+IOIVGLlJtl9S/sY505F8URaez0ooKJkxaknNSg+LM4Cn/uPrB+J4AScHNEpsyyogqL5TLEya99SSP8AzaH38bQLEUalae4MMOJcZSZcxgoqMtf4eR3JbSvKGuTY9IrJnCZKCwFKcAgtvXU7RUOJYxcnEonShkXLIUlxqNCBodtjD/svPzyCg3ln+x8qqj/qFhXMPKInjsklRYGxrmKna7HKB5JcRvFU6Jb0Ne1HFxi8TMxAliV3mV0gv4gkAqdhdniHUYVlyVKfKknoCflHMRg5iGzoUl7ZkkP0e8arRImY4bQ4wOBmTlZZSFLUzsNA4DnYOR6wXHYRUtRSq6Sx5EaQAXT9lSVrm4iUghJXJBClOQMsxLOADu352jQ1dmMSCJisTLWQlIKO7CaJLhKVlTJvfK+w0jN/2XYlUufNWkORLys2ilAv/wDH3jRzxuYoF0W5xhkTvRcejF+HYoysShbs0yt7Esr2JjROO4c5HS4SLsoAeQCT8zGd8bwgQp0ggK0OhjVODTFTMLKUXdUtLkC9ACW2N4qb6YR+jK+OVm+SX1PrrDCai5i09puDqK1TQRdsuvhAf5iIfhvCZmIV3UoAqylZctRLa+kWnolrZECJ/sNITMx0pKmynvHezd2u8OZnZMp4ecWVErzJ8AsEZikqOpcsdmhL9n0wJxec/hlzSOuQtBKX9LoBguX3M8gF+7mKD7hKin3aJtUzKW39oQ4zw7LiACk5ZgCwN6V9SCfOEOI48IWykONOXSJu6Gid7P8Ains1ClfW1ADpvD8yFVUX/UXfoYrnZ7jKEYiUbAqY8nBA92jQcfh0mtg1aCIlplR2Zb2m/wCtv4Rq+phHBmaELXlJQhKXJ2JyhnvWLhw7suMbi5uaYO6lBJIH4s2ZkvpUF/1pYu0PBpScFiO7DhGHI80rRMzD/TbaG8iTURcX2Y7NmZiTvF77JLaR3iyVfFRTkUoPMfTpFFCYv3Y2SVfuiHLKWss1yCoir2LG+zavFZeiE9kkibnmu7fRuXOkHVMJmOTretzC3FcElGLKZYZIW5AoGdRpowrbkIRx0wCa5cijCuo0KaRmnZqO5Ui5OVlvmF6u1H5fMw1x0uuW6W8qfUPEhhMDMVhpk9HilomFJvmQWCnVydTPpEVjMUFfhDsNDuKNofyiQGMySh/iP+mOQ/SpKgCTXklRtSBE0ySuTezeMb/8eZ5DN/teJuTxDiSUhIkEBISB/JU7MwvGpkSmZ0k7ZqP6wcJSKsh9N/0jR5U+0JQaMrVN4pqmYkcpQ+iYPK/iR/8A2/8A8gPcoeNTRNI+Ijp/y5gylI3I6FvbSD5V9IOL+zN5fCuJKqqZlHMpH+0H0vEjgOBYgeKbiswYuhlnQ65h8ouRxSAWAzdfdjDSZi0uWR7/AEpEvKNRMM7MYjJiQk2WChjZ7p9wB5w944VBda9d7Vp+d4iOJYRcrEZRRQmeE881DyrFg7VYTKyhZyfvlG7q0yV0Wr9meAQnC94WzTVqo2iSUj5PHP2pSE/uTpTaYhzQnUfURLdlpQRhJKQLS0knma/WIn9p2JbBFD/EtLdAXc+bDzjnU28n+y30QH7HUtMxCqOEyw50cqLebe0E7VYFk43WsqY7ahSUeVFK947+xzFFM7EIDeKWk1/tU3/2i59tZKTgsS7AmWVaVKWIG5tSKlKsn/Ca0Uj9kMxsRNS9TLB9FD841LGFkLc/hV8jGJ9guJJw+MQuYcqFBaVHqKf/ACCY0ziPazDqQpEpRUpQIDI1IIuQInNGXPQJ6Mx7QSSpSAKqUW8ywHzEbCvCCShCBQIQhI6JDadBGU4qaEzpKyPgmS1HoFAmlNo0jh/aFGKKwkKGQOSQA4J0ZRMaTvQ12VfjUxlLb8KifUJ36Qy/Zu6sfNYf9lej/jQ7esOONk5phLUWb6sB9GiL/Z/MP7+QCKy1g1anhO3IQP8Aawl2aCvhx/c1SFBv5SkFq6EA36GMz/Zs379LzVGVfrl2jS+I8flS0qBmpBymgOYu39toybsjjxIxcmaSwSS5GykqT9YjDbjIl6NV7Z8ME5EtYDKlLzOzHKQXHmcvpFf7F8JlzMZNVPSlaUy05QsBQBKhVjqwvzMSc3tTJnAoBXmUlQHhoCATUlXLQRC4Xiww01SijNnS1xRi94iKnxaK1VlY7dcNTIx05KE5ZZIWgclAEs1hmzDyjS+G4oLwUqYr8UoE61ZvnFE7UlWMmCdLlkZUBKku5OUkuN6H2iy9jJ7YABWneJbqo09/aNnuCvsIvZM9hFhP7wbOpANxYKYbamLBxLDpm4ebLCfjSsUapUlvUxXuxeKSgYi75knqCCKg60PrFkk4xJ1Ln+oAg2tpHLkbUy06PO6EFnjX+w/AyE4Kc7jKlRcsBmSrR6nxaxlfEA02aNBMmAdAoxt3ZhaRhMOlnPcy6A/2jSOnyJVFGcOxnxDhhGImzCkso0LU8ISDFf46CFZumqflmcCL/OkEoVVdHLOW1exasVLi0gqSpqBxWhsd8tPWM8crNGM8HxGdKlzEIWRLn0WmjEMEhnJY0NQXofJpPleNQAD0ceY30i8YPDoMmUlcpKmQi5Ogd2FHv6wtieF4ZTEeAipDF1ABgAz7vzhc0BRpVg8uvMA+7wItv8Pk/wBCFc1XPWkCFyQrRmeK7VYhmCwOgp0q8WH9n/F5s1M5C1FTZVgkmjuCGGlBTrFIRwnELqmUogkM9DWov90id4X2a4lJOZDS8zP4wxGmbRqmOnI4uNWjJaNJlYh6Z/eFQgv9XJJ/OIzgaZ6EH94nJKiwAQkOOpID+ml4kJ0xw5W5vq/nSOJ6NBYhiyi3XXrX6xxSQGbKR/kxHk9BDfMSLCxplIpu7+8KomrBGtwza+Y84LGZx2pwHe4vOggMtJI/xID9aQ94jhlTJa0t8JdPQ/fvFrxmDTMJIShKruEJCm1q7l4aHhxQSoqdP56K2LgN1jeORNCoj+C9qcNKw0pE5SitCEpUlKVEjL4Q+lhvrFQ7ZcTGLWO7zpQHcLyuTpRNmGjneLhw3BSj3hWsBAWU+IIyg5QdUuXc6whjcLhEUl4cT1uKJSSBTUsQOggUoxlpCd0ZzgZa5SiUrKSQUumjiha/IQeeVLDKWo9axb8TwfETvCMKiSHDeASz5lVbfOFsH2IUaTFpTSyQVEnbQD3jX5YrbM6ZQU4HXN7RYuA4YqWVk+FA21LgfU+UXLgvY6WAe9QFqzM5UcraEBKvYvaLHhOzuGR4UJSxuyQBaviJJPR4mWddIuMH2ZdjsCLjcFjQli97ecWbsxxTCKVMTIw8yUpKCVrUsLcAilBevsYt38EkEgqQkigdiSeTC1IW4rwlMmQru0DIBZCW6ukCI+S9F0Z1xPBpmmY7/HoSBZNCxioY/hqpUxwaGwevQxp3ZTCDFSZilgh5hAqE5hlFUuKsXFITxBweGJMsBU6qfBMC1E/3EoUzHRLRfyNOkiZK0ZrM4fPKCoS15BdWUt6wwGFVtGjHs5isWoqUSlJr/MmkZeiV1Jh5g+wktNZqlLrpRI6s7+o84r5VFbM6+ikcBkqM0MPhBJL6M31iR43JIGe+W97GNPwnZoITlRLQ1xYbetjvDfFcDQC65UshLMFHzBagU1DWMXn3dFpaKBweSsIdSShzRwRmFKjNeJRU7Kn4XTUkEtdxeLniUZmBSlQH4cg36EW+UV6bIMyaoCXUuWYJAFhsBBHJyeykUSfiM8xR0owfrzhxhuITJZCkLUhti4pWuhix4vhExUoJlqSDNWwSSBmIcZXNvWOYfsJiAkKWkCtUA5lt5eGvWNucK2Q4uyiSsEuYDMNiSSS1SXJYa1i4cP7cz5MqXJCUNLQlLkOWSAK+kT6uz0wEJ8CUsbvRr3FD7RA4/svNWoGUhLKd1EgBxtWtiYTlGXY3FpaJrgvbETliWsHvFlgUjw2cuDZuTw94ikIQba10HN9BETwXsquRORMUAySbE/0nTqYW7ZYnKMtahiRRuTnziIxj/EcW62WuViAUeBSSkUcF7aDeHSJh0AItb9YyLA41UkESZikFQr4n9mvDuTx/E0/mFQcOKB61AYRk/GlemCyGlKD1+kCGcnDzSAUzJjG3jkD2IBgRhxLCu1mrsLVrBgVZR4ja7eeo+3jonpLgpAP9QNvJ2PpCspCnLS3uM2h0e5p0iqYkIpUaEmg5fozx1AcsxdqVavrDkhqKUgbAEPyLNARJLEqz1P8AT6BzCpgNEIU1Crzfrp5+sGQCKEgk+3PU/wDEKTJZuAWBq5Af0cvD1EoNSZShqAp6Mwf7rDUWA0CG/CLanXzEcKDYgOW5ADTTeHyUoUWRkCzbMkgX6kHa0PP4GSyisBWrJoTvaHwYWViXgJSCcktLmttTrvrvrD2SjMMrjS7gfr6RMKKEqyqUh01qpvZIc+cOhKkqDlKd2DBxv/yYfC+2IgVSg+ha7C/XeHWDGpSkHrfapL2h6tUqxRlfUTHVtYOPUwmsoygpNRqpSgfRjuYFGhnGUpRy03Ccvsd/aBJwzO6K6kKrXQpD3c8o5+8IBDoIJ/EhTkc6J+sSKBLcOt3FiQ5vcAfSGkBFd0QSAGbcU83BrXSC4lKviN+bEPuHFNIe4nucwKV5eQSCGGwt51hx34KXRlcDVKAfP9YK/IFVTwcLUSrOuzpXNUxuWqpgOUPkYTufhQEMKBKEJuzg5Xo/OJCdjiE/9skuTmCdrgpFy7VAhvPx2ZIc0a1vQfrE3SqxUIolJPiUpQ8uXtWFJkkNRXh3JLvtW/lHBj0hgQWoH0+bHzhYzkpAOTNR3AD20D8oWhqhrIBU/wBHPrDnLlBdi25NPU8zCcqZmGZ1gmjNcvfaCzlqdil2szAdb2v6ekgLonp1IB2AV+f0jicQ4ND/ALqdCx+kFw6gn4gM2jN9Sx1vBpUucoOWCdQCgsL1a13vDodiSp0oq+FOYfiyttYte8OJHEwD8QF2vpuSBz9IbTkBCC7knqW5hjzhCSj8IIdjZIDm5b7p5QCtj+XOKmUclnYHbm3KGeMxK03SltVHK45hmP8AxDnDDIsBWRJNmSkEv5069YUmSiapJqz3AblUgltBFJDIPE44JSSpYygvoIpXEuLS1LWVye9K2yDMWSKhyAXcnRvnGjTuz+FmFlJSS1QaNzAJAgyOzkuWP5KJaFf1d2D7xupJCkm0ZZw/hE1fxSkp/wA/CbE2FYtfBOz0qWtKyHWklg5Y0NqvvFnmyV5VZ5oLAmiA9hZRIyxD/uSiSEpUwq5U/UuIznmm9GXChWbKckuRyrSBAElYo5La5gH5sQ8CMKKslJGECgTnOwyn2o7H3hxjAAMqUhR0ub6l2b1eEcHgialSyaMhAyoDOxByuTueVhCGIlKSogqJVtmt1vHRLRQnIkhBY03LMX1BrrvCv7wnNRLiwTmd2Yvlu33rCMiW5CcxprXN9Q9qcodnhSBUrUL3LPTmAL9IlJ1oDgxSQX7tIJo9QzUFNIJ3pO4/8QQamwUQdvOG2MwssMTNCWFkpzH/AFO3vCGFQl2/mrIfwgAO3IklgRXpE7ugsku8WkMFAACzMOhUpTh6nzhfBcWCWBT4TUEly24DRETMQhde6SGo4UxpVrHWAmYlROYiWGIBcmwpVvnvByoLJidjpExQV3WYguKtydnrpSsLfxwOSxKAGKchoft6CK6qfXOQCSMv4NAACEswo0PcFOmk0IAI1WAOrE358oak2xCip0lRUoul6USXG7Alj6aw2lIDkKmKYOGKCn5l4czsFMyKVMWnIGq6LeTNpDF5aFeLMS9ACA1Nim1veFITDSXZQCSoAXIs+9Pr+UPky5aywyhWgUnK19XL/ppBcNKMwBLkHcVSefOv1hT+Hol+NRCnZ0ipfSiSQzaG8JJjQp+5hRyqUHFWGZuoNP19IbzZDF0zEp5FYNtmuP1hU4iUQSJWUm6lukU2SXch+VoRXNQAyfEDcsBdwb28oTG0hqqYljVTml+tC5Dett4XkYcscqVEkpFtyK1swJNDpC2EdazlShhqVl/NkmJZWJSAAcwVrlLudn1hqK9iSsjk4Rbuzk6M7ejgBx7w4M3JRSUhxRRqKdbfZa8O18SemVVaOM3TS3V4YYrCFZCl9MpzA23az1hvXRXXQE4hDE0fRjavM9YInEuospKfkdas4PRoJLwTM2UpBrlJ9zaOYjDg2JSf6aWa4IsaRIbF+8Uk+NeZNH26gjQfSJKZxCWHdY5MT6WHzitmUf6iPMs5rvTeDfvMwPfwvV3pb5QchKQ54txNBLBCifW4vWnrDDhc5ILssF6EuAC9XYafdod4fiBQcys+V2KaNWxoKdIXw2JlqUXK0i4qCKV2G53hexdscJXmd8xB0YEW5ueflCktUtFSFsHIUEMxbXfb5QlM4gUj/pkgbpB3L0o/nEfh+KyyoZkq2AdQ9AdIouxzxCaF1lu+oyh6A1LfM8oSwc9TsVZTVxVq31s7ne0IT8anMWllKQzWyvybqzGDTJyw2dNtRep6VifZL7JOTNSXPxEg3JDs2/JvSEJy0uHdIcOCge9doOxSkEnMlqb1PWCIxMtJICbvuHcbu3vFFDdXC0En+Zl/tYlvNvPzgQU4xAplmU/uV/7iBCqJNoaT+KrcAuwuyvq7aivWD4fGLJpR+ZLN/aAT7aXht+5EJzhNa/EQS73o4r0gsqQXzMU5k0cp+LkL8/SL2TbJNeN8eUppQVuGsAN7Hy0jmNx4AqlybvmDtsyh8oYlSkqBCZiyAbN51aDY3FFY8ZFbBLbBwRu9YGyrDYeegqzKQDWpLsHfTSvKC4nDE/AABzUA16jW5tzgSUpId2BGxe2hOnSArEpADHzA2eJ5CODAHKHKVPU0NDzJp6wfCzEhgpKSp/iYOdW5wRGLQfitUEAt4uflz5wbClIBoCTViRS+tv1gv2NfgPiylTeFILgBmYP6EENq8FmyUZQymJAcGt9gOpMFRiqkJYk3FSztf7akITFB2Oo/4roIlyE2hWShiw8TElwUjKzOQCWu0HlqmZgFIQWFz3Z5VZRrUuXfrCCQmhsQaXrQNf7pBjIVRTtszdG8vr6lsSQriM5ISe8OvhLPtdNqawMLhs5U4WFOnIGfkQo+lRzhXOopuWAuaCtGFgCQ2ukFTLJVR3q5ewEDK4knLJIyTBRP9SyKegrtCCAoKPwIAahGZTPWtz1gkhaUaqJJuS7a7Q7lY2U9UKJ1NPv/AJitMYwSpeeqqHU0f1iTlyjlBykilW56VBIJrHZmKwwJIR4tzX/jpCGIxmdIMkqQLXYHntd6coNIEKTZ71U5P+NR9fQQ3mIK3UF1FKilNbwREhbEqJTf8JLluje/lAVhFmgXmbQMxDatY1hbGzveJSb1AY1IAsKAgi594azlrUrcEsKu9Ka1I6QZeBXUlyQOdG6+doWnZqKqlhWmnJja/OCmRv2dkqCWzsTXwgs7b+E0/LSEVzVJJKZbVuCS4o9bD0ELDFJzMEKJqTQs+lD91haTjUVCk5aaFiz62f76wV+RkOJsxZ/DR2qNg7DTS8KysOVCtG2G7O9KQ9VKk1ZKzqFOGBpVw7aCF8TPGgNLM9bW8PLbeD/IuITCKyKqxYC5uQ9bH0rCpUF1YAEXSlJV63tDSYQVA5UqFfiBLPv6e0FmSQok5cta5QdWqPk1OcO2UHnT1IIy+IbCgNPz+cN8di8odctQNHar86au+uu8GQjKGFa2qQOhG7jWHEyXMLNlU4DB29iXDVtCpgMhjlsQlBI5ptVr9PryiQ4eFEaOQ48STQEVq/6RBYxMxAqCkF3Caipq7OAAXia4bI8GZNXNQdrMHvpXpArZMXboWmSS5/kpNXcAkV50gRI/u5NSA/8AiPzjsVRdEDjfhSNNvSCZiJZalP8A1jsCLXbEuw2JFRzFf9Jgk4shDUcAnmcoqY7AhL2BFcQ16n6QznBszUZGkdgRDMvYtKSO6l0FQfpElw4eF9a111gQIbNF0ExOnJJ+sM1ByHrU36GBAiGSySkJBAcA/Yh5hkgoTT8P5x2BFloWxQaUpuX+0RF4Sx6t5MmkCBAxiyrf6oY/j/8AEHza8cgRnL0DH8w0HX6R2YPGjmhJPMkmvWBAhsTHXDphBABIDDWO4k/zfveBAi0P0POHWI2UqG0yiyBbMKaekdgRT6EOcUgd2KCrfMwzmJAygBhnFoECJYn2HlzTml1Pw78oZcSmqdNTbfpAgQMt9DYTlZ0DMWJLhyxqNImFIACGAFFfOBAgXQjuL8Pw+GmlPlCyJSchoPhOg3McgQIEI4JIEtwA+ZVdddY5gi4L1vHIENAiRznc6wIECEaH/9k=">
            <a:hlinkClick r:id="rId21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24" name="Picture 32" descr="https://encrypted-tbn3.gstatic.com/images?q=tbn:ANd9GcT6OxZsDWWlG01NraQUhC-zE-5OGrfoEgJc8fh6w3KND82uSvxr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00200" y="5791200"/>
            <a:ext cx="1158713" cy="56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Siberian Elephants Playing in snow is so fun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 22, 2013 </a:t>
            </a:r>
            <a:r>
              <a:rPr lang="en-US" sz="800" dirty="0" smtClean="0">
                <a:solidFill>
                  <a:srgbClr val="3333CC"/>
                </a:solidFill>
              </a:rPr>
              <a:t>L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European Elephant  I can do so many tricks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September20, 2013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Saharan Elephant</a:t>
            </a:r>
            <a:r>
              <a:rPr lang="en-US" sz="1200" dirty="0" smtClean="0"/>
              <a:t> </a:t>
            </a:r>
            <a:r>
              <a:rPr lang="en-US" sz="900" dirty="0" smtClean="0"/>
              <a:t> </a:t>
            </a:r>
            <a:r>
              <a:rPr lang="en-US" sz="1200" dirty="0" smtClean="0"/>
              <a:t>The water here taste so good</a:t>
            </a:r>
            <a:endParaRPr lang="en-US" sz="12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905000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2" name="AutoShape 2" descr="data:image/jpeg;base64,/9j/4AAQSkZJRgABAQAAAQABAAD/2wCEAAkGBxITEhUUExQWFhUXGBgaGBUYFxoaHRgbHRgcGxwaGhsYHiggHRolHBgaITEhJSkrLi4uGB8zODMsNygtLisBCgoKDg0OGxAQGiwkHyQsLCwsLCwsLCwsLCwsLCwsLCwsLCwsLCwsLCwsLCwsLCwsLCwsLCwsLCwsLCwsLCwsLP/AABEIARMAtwMBIgACEQEDEQH/xAAbAAACAwEBAQAAAAAAAAAAAAAEBQIDBgABB//EADsQAAECAwUFBwMDAwQDAQAAAAECEQADIQQSMUFRBWFxgZETIqGxwdHwBjLhFELxI1JiFTNygqKy0gf/xAAZAQADAQEBAAAAAAAAAAAAAAABAwQCAAX/xAAkEQACAgICAQQDAQAAAAAAAAAAAQIRAyESMUEEEyIyFFFhcf/aAAwDAQACEQMRAD8A0yKmnWDRhUndC1TlSQHrvpwiU2cxuktxqI8x6LlsNmFLY+/KBjJlmpQ/M+8VoFdfmZi9C3oFcQK+LQLsNA4WgUSG1flhBaLuEXSbLwJ194I/Tk8H1geTrBOyAwpw14wSGKa5ZR7+nAzikyD+0t4mOOKO2cgAUG9uERSCHo/T1gxElIpTjHkxIA49YCQbF6ZqS6iKDw5QTZ5r4D8RcZaWDRMywHLco6jitRLYPwEVplYlQLaAb44Wwgl6DKLUzS3200+V+COAVFaWoG5N1iPZKf7m3ZCLrjs4bd7xNUpL4wKCDCzAlysnDlwziTIoBeLV72piZSklidePjHqrMGN3D5nGkAGnpLd0fOuMD2eT3quwqQCanh18IPEksST85xWEpH84dYFHA4C3oKfKx7fL101fDXrlBYqKHnnhl77oHXZ6VJA+dI44qVPy9PaOjxMtD0LH5wjo44naZl1iKsMPm6KZAQoKVvq1Hr/kPeB500/u6fPWB7XLKgGphXFt+uUFysKQ1lWfvbq4MW6xepCE8Tm34hHZdrXGvXin+5SSMqbsvGGK9vymdR5VEckBjOyT1EZHk3nFkyZvPjGdVt0nBCgDmA78suJ0iSdoqoWUTjTpA3YaHa1gJJKvnGPJVoeo0hAq2TJpACbo1OWWuPhjDWYu4hhkMSRXrD8WLm9ipz4ntq2mlH3eBw8YXyNuyiolSjuDQk2xMZJOeoMZCftKrPFX4+NCfdkfXv8AVJBHdmJpg9POPJm0UgPeB4EF+kfHk7VOAPARpNk/T1pnI7QzRL/xulXUpNIz+NC+w+8ze7NtInpKkBkuQSczu3VgnsSMqcqQr+lbB+mlFKpvaFRvEiqRTBO7jjDKbPORvbh65RJljxk66Hwdo6bNb4SY9uDCufxoqQrMgvm7VPLD+I8VagGo8KNngQRljmc/xEgFhgOZ9MYrNrcnEARBU4YY4455PQ4e8ccSmPmaD5pEz9vHe3n8oIEFmSut4J39NQa+UXTkCjEgNn+Bzg2AJlISnTo0ezpj4esCPVi7H5XdhWLgxAIzzyjkzmin9MKkgH5jHQRhnHQQA80ylMAQRvpX/s0d2YI7rv8A43FeAVGaR9S2cGqincUmGOy9syJi2QsEnLPxi/8AGxtk3vTRYrsFEpdQILEFBFRkQAzxFf01JJcu2LA0J1IBY8xFm0pP9QmK1bQmAMlD8x3oRlxLH9WNx5HPssm2cpDJc5MfQMYvstjoAunPDdxirZ6lkusMesMFLBpjEzHC+0y0oZTqozYNXlAtunumlN/sXfpBe073YzFNVIvdCCW6RlJtuKkuos/Ak+gi30z+JNm7CJ81Ju3nUkEXgxqHcjHSNNtHZVjujsrLJYhweyRyy9YwJn1YDBsffPyh5sa2iiTefI8A7MaNTSKJQUnYpSoL2f8ATACzMLOf8Aw3AAUHCHSzMlsyEKGqQQocvYxVKtDd4EDAnIKB+cjm0XyNqy10Cg+XuN8EBZJWMWZ8fffzrBQOLUOo9RnA6bSFO7JJxG/UR5dKc6CoO6MySfZpNron+rF66oBK2pooapOfDGJyWwA6/mghXtRXaJugd4KdKhiDiG5FucS2RP7RJCie0QbqgN2Y3FoizYePyiUY8l6YdOdNAwOYT6mB19m7EBROFXc44ZDE1i2UqpoSRvgKdKcsLwOYy6t5xMOC5R/xu11PqH5CLlSpb0519t8CdkpKWAOlC7c8Ryj2XIW7l+R+eEdYKLZsg073ARYiWAMan565xG4dQeePjXi0XSkPw4/mogBIJs5zYjTActY6LpUv4I6NWAx/1bsNE2YpTVc1GMLfpvZnYzgcQXDxsZkl8a7zASrNdUnjHrRIGFW81O4RciWihd3A5Uge3Yqi+y2dwCD+0dW8oR6sbgPJmLd3f8q5i6XMSe6aHflzFHiwSEipbnE1KR9oxPjEBUQmdldKTUKBBAfA0NPWPl9okmVNWgqa6SHzb8jzj6wiSgDADT5lHz3/APQbMj9QlioEywolnBF4p3VHrFPp5VKhOVaszq7SkHu4UckP1aDLBaCCK+Xhup/EJUXUq/u44QSLYygb3dP3YkA6jPTpF5KbSUomWa5EOM3MJJswhYKO73uh8KQy2VPoAag1DQTaLKgG8WfLnujgimXtFQf+p3nZicvgjVbOthmyqY4iPnu1JBVMJSP+TDNs8sA/WDNj7VXJpiH/AJjMloKexnadrqRMGIViR0f/ANfGG8raQK0TEm6vAvn6ERmbZOTfWs4ZdKxVZ0rW4qBVg+HSM1oN7Pp8m1X8EsGc4N84xeEJ56PCL6cnqRLGdMNWhuLUCDQc24RDlx8JfwqhLkiwhD4h+MUz7en7QXOrs3P1jyVIALkEvwYRCbYZTuwJxOjwlGysoWBfBqRmTV8t3SLLOtQ+4+OHx4jNUKuVA6jy+axFE1OpPU8Q26A0EnbNpXBqeB9Y6E+01dobreftHRpRXk4fqAJPOBbQjPeIhsa1BclKuR4xZasuMepHwQMGthx5Q0sagZaQMbqfLdCq0miuAgmxziUpSMLoBruxhPq+kMwdll1V4glhpi/OOstnKCollE54NuEXrlgJ+5zrzpAwtQSQk04v8MQoqCZKJhcg8PjRmfqj6YnTJwnzZiJclMoAKVisuvupTzxNMGeNOFqYFNBv+PCbb+z02lKhMmLvNQhR7jaDBqZiNQlT0ZlG0fI7RMYkUodBFsi0g0VX0i/a/wBOT5B7wBSzhT/cMqYudIWy7Oc49NNNWiJ6Z9BsmwLRIs8q0KpKmkXBmlw6SdymplhrAX1JtNglIxNemfNzFH1J9d2q2ITLUlKEAhSgly5Tgz/akf21wxhNalqmMo5Bhuzx4kwI8vIXQzs6EqYub34jpsllVbX58zgOxLwo24Yn8QbPnYk/tH8D1jmcgPaK7ygl8Pn55CNTsayUTeo2HCMoEgLTmaFR9PTlGikbUwpHPRy2bKXKSA4wjkSu8cyMKDP5xhfsvaQPdODU46QUVspCwaDyzELyw5xNwlxYffWQcBobtBxf+IEE2YCym3NnzpX5pBc61kkAAXfPybOKeyvB0qBVkD7x5zVFaOXMcYB9KA9Msq+8DTEPQV4N0I458ohOVMpfCU1xvMKZ1y4tnBMqeZUsqBDlQzApoxD6nGAgkbPsudjcPMNrgXHiI6PJFoUod5TgnC8wDbxjzGXXoLo6mKfpG0UWjgoeR9OsPLVgOIjJfS84JmJOtDzp5+Uay2GnOPViQMBtP7uA8zBOzZBCAXxAx4ZCA7Tn8zMBgWkgdmqmGD0+boX6lWjeHsdKKiRVwMA+O/h7wSiQhRvHvNqaDgIXWSzKR35h7xYZt8eDzOUkOG1q9Y89/wAK0FFIxOHP0jyYhJzHU+kJguZMJN9hmEjDiTzpBVmspAcqLHAHFvPnAOEf15YgmWlQAuhTMMMKePnHzsWlOQMfX/qCwhdmKAa1KS+ChVJ5Fo+QWpcuYAtAuTD98s4Pqk8co9HBqNEmXuy+xJc0HhDT9IEpDmkZoz1g6cIs7eYqjmHChsmYHZOHnWLUocHf8f06wqlTUoqTeOg8idI0+y5QUKjvUrq48oDCgCz2bu4dcYMkSfOGdqsRSL2Qbzj0yAxKdawLCVFJAcGoIMOZNpdusAoReHzh5R7JllPzSAgs0VkWyWo2/wB4hOs5P2m7m2D18KxHYaStBUoYnunhietOUE2iUUux5EU+e8QZa5sqhfEEMgFgccKn0OOUDWizEFgQQxcu5Du/AsekFqDnvP8A9WA9SeMeS7PdCmerVvPrXSFy0jUXshLlNiffLDoBHRbIS9Thl7x0J5MYYTZ8wpU2hjZrtV4Dfj0eMptOzdnaFgYO44Go8IcWM0QdxB6OPWPbj2eaw61GvL1jrHPoKGlMorth8vWCLPZ1dmGDuly2MK9Qm4jMLpll8lQBNRlT4Y60zSxLsGxr4MHfhWBbIwJdscXHN2/nWLlrvEJDYvED7K0Rsu0Q10JXwOJOnuXhgFBnZvL3AilNkzKqHT+ecXzZf9MqwFBXOof5vgpKTpAelYl2nf7IpE5YNS/dcOcBTSMFJ2VdcGsae12w1fNyfnSF0sKc0cHw3x6EdIklsRz9nkHu4aRWiwKP3dIdzEiITWGY6+0bM0CizoSMIIsFkmP/ALq0pySFkN0w5RVJJKu6lwM8AOG+GUkEY40ppxggGEuwhQ+6Zgamatz1VCTayJqL3ZzV90uUkvlqqvKNBYZ4cavFe0pDkpUBjQjUjXh8xjNhM/sTbs0kJUQQ9aN5RvLFstc6WkqUEJOaTeJHShyj59KsQlrq+Mb76VtqrqpJOBdPDMfNTC8smo3EZBJumPlqCU3UOyWSkDIDicTygFal1YPnx5n5WCTMAoHLxQUip3034nWuERVex/QEbQvNJNaO/SDdmubxIBdmfnoYpWg0JU+6mnu8EWG1gJLAYnwAjEjSOvMSHAY1bpv4R5FJtgNGzJVVq+WcdC/8NiX6xsx7kwf8TyqPPwgfYiirgPY+8ae32MTUFBpoYGk7LTJlEO5zLNHsLTPPfQvtiqjn5iCrFbj3EuxwHAfkmAtoUV19IX2a3m8tEpJVMbHSjgCDL9hgrdGk2klNDTvJBo2esCWICpFAPj14x1ukBUxRKlJBqwyoM4hKRcLgv8NRHmzacmWpNKi+atTgB/eCNuWsS7OEDFupxPN4rlWlKqthXDw+eMIfqK3ElKctIowQ8iMsvAqUkqLwxloCU5PABmsYiZ5NMopEk7RMScAQd4pFUqRePewEHLmJCKjr6RFM4NRIjg0cqUAGAYZCKVgtSm84fmPFTC9YP2dYF2hdwEgCqlaDdvrHAArLOALAuc2AJ15Q+myzMlg3CCMTQndhluyhrZfp+SgNddsznFVu2GiirOSheiVHvcjR4zyUg00ZOfLdT8fDAwfsxRSoHfjFSAFVIY1vZVY1AyBbDIuMovkFN9j/AJAeDeZgpfs6x5MnEsENdONKwT2obHw/OEUbMKLigqpTg+YNfeDLSjugAAExDJcW0Up2rA7S66g0GWFOET2ZJ7hSdd9aDljHkuzOKnmPSL7OQlwC5AqfxCZOzSIpsowfxPiAamOiZkXiSSz8Qd3hHkYRsvkx5b/sI3R5IVSOt4dB+Zx7Hk88ze0zUcPaC9mSJQAYDtVpemYGZ36QFtbEc/SGOzimWJS2e+hn0ZSh84QMvVBxycXaLpqCQE3WLB8D1esSRZUg1roMeeEPkWtBoUg0zygG2WdIqmj5fmIfYd6ZQsyfYntbJfAADLyjGWiffnE5DCHn1LPuIUAamMvISRWL4pJUiZu2X2mbWPJVqbCAp82hgTt40CxnNtWWMeG0kUGlIGQmjxMsYBoLFqGAL5D51j6B9KywmzJmZzCSTuBIA8H5x8ltE1jH0/YdsexSM+76mMZF8Qw7G021AlrzAfM4Ct9qKbqk4k90jdC62WgszcYEtsy6gXSWrTSkCKDJlVqtF6ZeAxJB4uPQqjpZ7xo73i51Kictw8YWSbVec/5lXt6Qxs4qKUbLPD1BhiMMbbPLJdWWPA+1ILtdtckjKvsz0+CB7OKVoGPlDWw2MXUqUcfHeeMSeoW0x+J6F1ms6mdRej18d/wwZZ5AdSHqz7jhh5VjrbbAhw+4NuwprAez1qdcwlsEgYY4v0HWJuLabY1Mcld0cI6A12+rNX5lHkLqhgRZvtidsP8ATPzOI2YUiFuH9NXzOPXPOM9tpVRz9IEXtEshP9gIHAsfMmCtuYp+aQmtGD/KR00ch3ZNsXVXcVEBh18AHMNZlrUpJOmA4JNPCMRsOY61vikAA6VJ9ukbHZTEdPniYxRxjrTOK1knCKpoi5copJBycGBLVMaGnCnaamECWRyYMtUgqS/TiPhhfIJBpHAHRULsQlLEUKUWiEsGODZG1JdyMsY3/wBKyFfp5Qr9r+Jj5+hF5SUu14hPUtH1+x7Us0lKQ4AACegaFzfg3BeQFdjKl3RzgXb2zlJSoJqWd9MfaH0rblmE5feDMDAlr2hKmk3VDAxmMqRuS3R892SLzHJ8I0MtRGLUx8z5+ELLJKCJy04BKlV3PTwholTjeXLfOMMQph6JrgaZwy2ltpMtB7wACQH4U5wjkTqNjCi1pmqUEqCQkmjOTT194TljbVjYOkxnY7UuesrL3ACEg0cnE1rhTrDdCVMQDgb2v4/bClExSEjByaV36D84wZYZk1RUlJBLUz5+OvSJpsdFEZO0hLWbwcjX24R7F65DUNTmrEk4mmkewm0+0NoeWFJaI7TBEtT/ACoiNhmEIvZPFdqmhSFOdzHjHqJnntGe2yaj5pCyYHSeH8Q12wKj5pCla5qWKJXaZ6twbA7j6xqRkBsCrk9SDiUg839iI1mypzFvn8RjJiimelZcEqAWFJqm9TA5Vod0b2x7ISKmYV0qAu6f/CFylQ3Hic+jL/U0zspygf3d4bwqvuORjP2eWucu6gPXHSNor6KlKWSpazXMkvzhxY9jS5Kf6YHhl83RiXqYpaNLC72Y7b+zhKSEDCniPenKMncrH0H6oQ4DfcMMfGMMtWOQcUzG+GwbpWLn3o4mjR7JIw1aKCuJyhGzB4EVff6xGZfP7jFhLE9YklT5Anfh8wjggalrGZgvZvaqUAlbHeWilTVDV1yHCLZcsA5/BA0FNju3Trs0gG8zOXxLVMW/rCNX099BAMhKQHVQDqYOsVnXMNE3U4gqwPHNR3QEFhuylFTrJwbhwEOESe0Wlmo70OFXro9a4wAJSEpADkv9wx3kJ0EaKxqupBpkctMWib1EqQ7ErYJ+iYup6VYOMMMN/tHtkkqClMAKU37+AiyZbQkqJZi+mXlSKtn2u+Vli6QMmZyTphTrEruhxJEr+46u3GOgUrUVGnzhHRjiMD/pqb2lnG4gdPxB1ulBKH3j55Rm/oi0jvof/IcqHzEabaaiqWagsx8Y9Log7M5tf9vP0jL7Tm2hCxdWUyyQCEMkqp+5YDmr5xqNrft5+kZ3bEqYtCQhsau++Hixadr355lp7SZKUoCWZlZiQ4xId42VlthFRRQqdSNYwyiqQuW4YAhQYAnJyH3pwPvGw2fOXMTLnABSroNwiijmC2R40ifN4KMDqxltG1rUEKQFEEMoJ+b2i6wWia3eSUje3icIX/T9tE2qQAFuWFLpq/AO7bocTptxJJq+A1MSzVOihvyhbteW6jXFzjjQ09IxG0ZQBLDMk9I1tttoAYHAeeZ6iMltGcCTgxfrj0i9IhbFojwzKx5MU0VMTGjITOmAkHdHAjPn/EUFwOBix9I44sMrTCLJYzPzRohIBBqH3e8PNn7OreXU4gD9ogBI2GxFRvKGH7ch+Y0NnTRiSBvYU0wcfzFaJYoB5kAfC8SmS3cZYE1qwrR611jm6CiC13yCKDBLMyd9AG8mDULQz2jtMAd264GJIoGxPIQomWZc0JuKuAOCWq2nrBFn2elFVFcw496o5jPKjRJmab2UY06FybLOmkLMwJGIBTjXFjgPaG+xk9mVpBBcJvM4wfM51wyYwQtJNTp8ffBOzrIGWah2DCj408RCZT0MUdkLLaEurfhX3jyPOyvlkggB661x3x7CtDDPfTloCZqXo5Z+NPzyjZ2tJ7NTl6BjzjAWWV3g9DT54RuJ1qvSjTFI4Euk+8eg4rsi5CjauCefpClSzgAXL9Ia7WPdTz9IQX5gW5UBLDMGqs4s+j4xQKLNpWaWS5AJSAkPu/LxoNhi7KlgO913IZnL+sKOxCgVO4wNftNHBBG+GMraSJMgBTd18+g+aGJvUJuOh2BpS2UfTNnu26dJKgmpXLBGRqQOD+EXrM2YtRV3UyyQBmpi1dBSFVn2mmZM7YJHasyVuWbFmwJ6YxqLRaP6SlLa8UlykMHu4h4VN1V9lCWv4Y3aNoaYX348YUWyUDgG8out6ipRwd+BgZL5k7osRExbNSoFvCJ2FXeAOB8DB1sTAEiW6mOkEAXtEpA8veAUTSBBC7OMXJbWAmjgsY2S01G7DjqY0lhJap47/wARldmIBUToIfWZRrkPH8Rxw7lz8HBarZMYsSsXcPhLtwfKALKpJIruJPpkIKnmu54xLo1EcWGWEpFcfnzhBl9IruxhZZyCQCd2kXTFIGvFqRBLbLFoumzBieg/Me2VYW6kklnDY5A58oSWjaQUSwJGVRhwd4J2CSEqYF6HF7xz/h+cCUKicpbHiVpQliemMexn5y5uRBOhy5NThHQOBqwHaUtSFuaYEjQgAnzhoiabqCDQj1p5GPdp2FaZKCSlRSAFqSXSqgBIOY35x0kEoSzMB6injF8XZFIjtdXdRzhbJsqSymrB21zRPExVYEFQAG/zhrFi7aF9AKkB3LKTVjictz/DENioTPvCaCftICmIDFWDAPjmOZh0uypUlQVhUFstDyU0A7NshC1AYnP5lC8n0dG8dclY0m2L+mQkMwcZMU1Hk3OK9q7XKgEpGKX6iLFzl3LpocDAuzrOFGv7KNq9UnxPSIoNOLb8Fck+WjICYASFtjmH8YE7SpD0c5wy26konKTqbwprj4kwtTZzjT3i+LtWRtU6PbTMp7wAmddUDBipSlEAOXwGPSGmyvpiZMUL6TLlgi8pVCRmEg1ffHOSitnKLl0KrZNGA0qdYDXGy2p9JoKv6SwlLVSpyx3EPjod8S2f9NykAhR7RRarNd4CucL9+FWb9mViLZtjUiV2xdlKCQGxGL+BEXyVXnchIqwJZ40+1tnkyFAEulikAaZMBo4jHS5lSAwetcYOPJzQMkOLDbJayVh6JHzONNZZfaEjIB830BOh3RjhaSCyaaqwhxs+atQIl4nEnOOyW0HH2PETQC2BwBr65+2cAz5i1Hv0TyDiBF7LmZzCTiww1bM9IOsl5u8DTM1fh8ETUlsouzkpRQJL7wX38MvDOGOz+4lRGQ0+PFC5lKAdc4jZ1qN8OHYdAc2jEtoKWy2XLvOQNBufEuS9ekdE5M67VTPmftupagBGZPBxWPIGzRqUyUzrMZYo9QTVqAAPR4UI2YZUo3iHAw3OPGGmx5qlSr7BV5lYXWvAFqYY+EV25R7NYL0ScTvihyakTJJozO18ExRItEwIAlgvW8RLJzNL14DpFm28U8/SLbGlCLOFqSVKUSwQDfLEiuIbjFQgzu0fqNaQZYRQOHfXGlawR9MzJhJnKcAUAq5/G6J2mUpfeMtMsf3K+7glLBukHS7PNTLCZd1se8czwFYTndRr9jcMbl/hfbJqpjJQOL5fG8Y5CzLUCRde6lQyxLEb3I5PA9ms81BdRDnw6kP4QehamTfReCS4L4V9+OWMSKkVO2Zv6ql3pzjFg1NBCzLOlTWHu2JqVzSUnEBq5Ae8IrcsONPlYtx/VEc/syWyJS1TgpLdxizsauAB1jWzdolmukKGvoYQ/TElN5aiaulKWBNeWL6Rp0yFuLqCT0Lb3wifM05bKMSqIEZqhVWL68IDtFvulwoOK/Bj1h8bKs1YD/kfFxA0vZ8vFQD5VpxAhUWjbsSy9umlCa4EN4/mEVvuqWpQGJciNlbNkSjoDrTHgRX8RltsyUy51xJcNjvh+Fx5aFZU62Ky5NaD5pGj2NKunB6Uo7nzhElWZHA/xGl2DNF9OWRprSHy3FiY9jeUWxFTAtutQuG6OeXKkNbSlKQTh7/OkZfaMyZNX2csPqt/FqNhEkUmyltpF2zrSuqlgBORFcd8H7NUFrWoFgE3XOpOPhFEzZU5KQlCRQABROGpSMo6x2abKSpKmILM3i/UeMZm1To1G7DpyLxa6S5JFWSAKB95qdY6IolTWdhoBQ04YDXoMo6F2bo1mwrGtEpPaMhQSHSTgboDUcZRTtdKRLX/AFEFRGAOWkZu0pSFf7iQM76nY7nePF7QkBF3tEqL5AsBTdFUoebJlLxRDbIcJOj+QiiUtCZQdRSa1QljicVAXuQMStdqRMHdUCRRt2sLrVNIQA9KxTYiguVMsoULqlLJreKSwbGpxO7GGI2jJbEAQj2JNs4QoKWEqKiSCGBowqzGG6P0pDdoh/8AkOLxJmuT6KcVRXZWicsl37taM5HlTxi1duuuKs2LPzNYlI7E91JB0bvc30wiq1zRKDs9Wyr5wvjYxyMntW1g2gt9rh2o+EV2xIUqkeyrEFTCpSjdKjeXdLOTlgM49t8tKVm4pwMCfVouWlRG9sffRx7syoHfx/60EaRVsTS8oPkQDkKO/pGX+kZirqwkJcqGJwplrDpcglYvLLByUilOJ5YRHlhc2ymEviGLtC6nEbgRhSj74oTNc1Sbj1NaeFT7mLJqUgfed6QRhXHdv5xZJWwugMM/nDSF00MTRTtDaKeyUUpYkUONBmNKt4b4w1t2atTzAqicScSY1m35roUnmTTprrGeRJmGTgyXzLZ41D10h+HStCcmwRMgFI8hBGz718AEuDpvgaYGH8U6xCzrWFJUl8cWBHNi8UiTRTdpTFzCkJULpIpWopWD7MlMpNQxOZDOdTF9hnpUjtMATWhpucae0XWZF8kgcC9TEkkUJlBtB0fe/LX1j2TLK7xdykBw+DvmOGMDWiUsTDWlAR6aHGC9jIUL+SjdbcQN2OLQucaibjK2TWg32JcNRo9j1RWC6Q2t5wHzZ6x0JobZ87t8h5lKuHPFzpHtl2c5rDyxWS8o00htZtnJD0j0JSp0RRWrFlilhKWFKxRbnUyRlDG0SrtN8JrbMF8JH3H4Ib4FPstkAAChpFxlg5RJBOgiV46RoBDsRh2YMcLImhKbofIv6RaFnSKROCpqUld0Ad56cPSAwoGtiKsBdSMPc6mFNpmxp9q9khL9olZ3BqNGZmzJZc+EBBYy2PslMyWFkVc1c5HdDT/SaVc1zWuvHvfGgHYlsuyroIAvHSDhbTr5QaBZFf0/JNSkEvjemf8A3Fcv6clj7VqB1C1DyMXC1H40WItp/tfnHUGyX+mGgM5ZYMHJJHUvE07IQ4JmLURqTQbmNIgdoACoU2OtIqk7clKSVaFsQ5zoM6N1HPqR1sS7TSUTFIyBpwNRxoYjZbHeYhIJyZq9GhguQJ88lLVAzGQxMHfouzYm4zVL+0CzkiGx7veQsPpex4F84bpsyTggV3CsJ7QUpU6VXgQ7+TvwgyzbYnD/AGyJeNSt8R/ak+Zjuw9ErQqzy1XVlMsuB3kFhQF3Sk0DiNBZlSZB7OUlM0lIWVIo78RhhhuxhEmeSszJhROUQx7SVKUG0AKaccd8Gr2yoqvdnJvME3rjFhgHSRQR0scZKmcpNPRdbLcXLSyCa146Xg/hHQDP2ms0vBI0AHq8dCvYgb92RRshArxhtIFOsdHRjJ9maj9RPtQMst8whT2Q7QFquI6Oh/hCWHXRHER0dDDJOXLBUAczBn1PsazoULssZYucnzMdHRl9lGNL25MQzNnym+xPSBxZJf8AYnpHR0aJy1MhIyj0ShpHR0ccTlyUkimcQ2okIJCaeOusdHRlmoi4LKwQokjFnIDgnIUi9FnTQsXGBc+8dHQTLALbNUhRKSQSz1gCZbZjNfU3H5oI6OgBPJNpXQXjiI2VkqKt0Eex0ccFdgnQRMSU6CPI6CAl+mTp4mOjo6MsJ//Z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1676400" y="-7924800"/>
            <a:ext cx="4724400" cy="962601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xITEhUUExQWFhUXGBgaGBUYFxoaHRgbHRgcGxwaGhsYHiggHRolHBgaITEhJSkrLi4uGB8zODMsNygtLisBCgoKDg0OGxAQGiwkHyQsLCwsLCwsLCwsLCwsLCwsLCwsLCwsLCwsLCwsLCwsLCwsLCwsLCwsLCwsLCwsLCwsLP/AABEIARMAtwMBIgACEQEDEQH/xAAbAAACAwEBAQAAAAAAAAAAAAAEBQIDBgABB//EADsQAAECAwUFBwMDAwQDAQAAAAECEQADIQQSMUFRBWFxgZETIqGxwdHwBjLhFELxI1JiFTNygqKy0gf/xAAZAQADAQEBAAAAAAAAAAAAAAABAwQCAAX/xAAkEQACAgICAQQDAQAAAAAAAAAAAQIRAyESMUEEEyIyFFFhcf/aAAwDAQACEQMRAD8A0yKmnWDRhUndC1TlSQHrvpwiU2cxuktxqI8x6LlsNmFLY+/KBjJlmpQ/M+8VoFdfmZi9C3oFcQK+LQLsNA4WgUSG1flhBaLuEXSbLwJ194I/Tk8H1geTrBOyAwpw14wSGKa5ZR7+nAzikyD+0t4mOOKO2cgAUG9uERSCHo/T1gxElIpTjHkxIA49YCQbF6ZqS6iKDw5QTZ5r4D8RcZaWDRMywHLco6jitRLYPwEVplYlQLaAb44Wwgl6DKLUzS3200+V+COAVFaWoG5N1iPZKf7m3ZCLrjs4bd7xNUpL4wKCDCzAlysnDlwziTIoBeLV72piZSklidePjHqrMGN3D5nGkAGnpLd0fOuMD2eT3quwqQCanh18IPEksST85xWEpH84dYFHA4C3oKfKx7fL101fDXrlBYqKHnnhl77oHXZ6VJA+dI44qVPy9PaOjxMtD0LH5wjo44naZl1iKsMPm6KZAQoKVvq1Hr/kPeB500/u6fPWB7XLKgGphXFt+uUFysKQ1lWfvbq4MW6xepCE8Tm34hHZdrXGvXin+5SSMqbsvGGK9vymdR5VEckBjOyT1EZHk3nFkyZvPjGdVt0nBCgDmA78suJ0iSdoqoWUTjTpA3YaHa1gJJKvnGPJVoeo0hAq2TJpACbo1OWWuPhjDWYu4hhkMSRXrD8WLm9ipz4ntq2mlH3eBw8YXyNuyiolSjuDQk2xMZJOeoMZCftKrPFX4+NCfdkfXv8AVJBHdmJpg9POPJm0UgPeB4EF+kfHk7VOAPARpNk/T1pnI7QzRL/xulXUpNIz+NC+w+8ze7NtInpKkBkuQSczu3VgnsSMqcqQr+lbB+mlFKpvaFRvEiqRTBO7jjDKbPORvbh65RJljxk66Hwdo6bNb4SY9uDCufxoqQrMgvm7VPLD+I8VagGo8KNngQRljmc/xEgFhgOZ9MYrNrcnEARBU4YY4455PQ4e8ccSmPmaD5pEz9vHe3n8oIEFmSut4J39NQa+UXTkCjEgNn+Bzg2AJlISnTo0ezpj4esCPVi7H5XdhWLgxAIzzyjkzmin9MKkgH5jHQRhnHQQA80ylMAQRvpX/s0d2YI7rv8A43FeAVGaR9S2cGqincUmGOy9syJi2QsEnLPxi/8AGxtk3vTRYrsFEpdQILEFBFRkQAzxFf01JJcu2LA0J1IBY8xFm0pP9QmK1bQmAMlD8x3oRlxLH9WNx5HPssm2cpDJc5MfQMYvstjoAunPDdxirZ6lkusMesMFLBpjEzHC+0y0oZTqozYNXlAtunumlN/sXfpBe073YzFNVIvdCCW6RlJtuKkuos/Ak+gi30z+JNm7CJ81Ju3nUkEXgxqHcjHSNNtHZVjujsrLJYhweyRyy9YwJn1YDBsffPyh5sa2iiTefI8A7MaNTSKJQUnYpSoL2f8ATACzMLOf8Aw3AAUHCHSzMlsyEKGqQQocvYxVKtDd4EDAnIKB+cjm0XyNqy10Cg+XuN8EBZJWMWZ8fffzrBQOLUOo9RnA6bSFO7JJxG/UR5dKc6CoO6MySfZpNron+rF66oBK2pooapOfDGJyWwA6/mghXtRXaJugd4KdKhiDiG5FucS2RP7RJCie0QbqgN2Y3FoizYePyiUY8l6YdOdNAwOYT6mB19m7EBROFXc44ZDE1i2UqpoSRvgKdKcsLwOYy6t5xMOC5R/xu11PqH5CLlSpb0519t8CdkpKWAOlC7c8Ryj2XIW7l+R+eEdYKLZsg073ARYiWAMan565xG4dQeePjXi0XSkPw4/mogBIJs5zYjTActY6LpUv4I6NWAx/1bsNE2YpTVc1GMLfpvZnYzgcQXDxsZkl8a7zASrNdUnjHrRIGFW81O4RciWihd3A5Uge3Yqi+y2dwCD+0dW8oR6sbgPJmLd3f8q5i6XMSe6aHflzFHiwSEipbnE1KR9oxPjEBUQmdldKTUKBBAfA0NPWPl9okmVNWgqa6SHzb8jzj6wiSgDADT5lHz3/APQbMj9QlioEywolnBF4p3VHrFPp5VKhOVaszq7SkHu4UckP1aDLBaCCK+Xhup/EJUXUq/u44QSLYygb3dP3YkA6jPTpF5KbSUomWa5EOM3MJJswhYKO73uh8KQy2VPoAag1DQTaLKgG8WfLnujgimXtFQf+p3nZicvgjVbOthmyqY4iPnu1JBVMJSP+TDNs8sA/WDNj7VXJpiH/AJjMloKexnadrqRMGIViR0f/ANfGG8raQK0TEm6vAvn6ERmbZOTfWs4ZdKxVZ0rW4qBVg+HSM1oN7Pp8m1X8EsGc4N84xeEJ56PCL6cnqRLGdMNWhuLUCDQc24RDlx8JfwqhLkiwhD4h+MUz7en7QXOrs3P1jyVIALkEvwYRCbYZTuwJxOjwlGysoWBfBqRmTV8t3SLLOtQ+4+OHx4jNUKuVA6jy+axFE1OpPU8Q26A0EnbNpXBqeB9Y6E+01dobreftHRpRXk4fqAJPOBbQjPeIhsa1BclKuR4xZasuMepHwQMGthx5Q0sagZaQMbqfLdCq0miuAgmxziUpSMLoBruxhPq+kMwdll1V4glhpi/OOstnKCollE54NuEXrlgJ+5zrzpAwtQSQk04v8MQoqCZKJhcg8PjRmfqj6YnTJwnzZiJclMoAKVisuvupTzxNMGeNOFqYFNBv+PCbb+z02lKhMmLvNQhR7jaDBqZiNQlT0ZlG0fI7RMYkUodBFsi0g0VX0i/a/wBOT5B7wBSzhT/cMqYudIWy7Oc49NNNWiJ6Z9BsmwLRIs8q0KpKmkXBmlw6SdymplhrAX1JtNglIxNemfNzFH1J9d2q2ITLUlKEAhSgly5Tgz/akf21wxhNalqmMo5Bhuzx4kwI8vIXQzs6EqYub34jpsllVbX58zgOxLwo24Yn8QbPnYk/tH8D1jmcgPaK7ygl8Pn55CNTsayUTeo2HCMoEgLTmaFR9PTlGikbUwpHPRy2bKXKSA4wjkSu8cyMKDP5xhfsvaQPdODU46QUVspCwaDyzELyw5xNwlxYffWQcBobtBxf+IEE2YCym3NnzpX5pBc61kkAAXfPybOKeyvB0qBVkD7x5zVFaOXMcYB9KA9Msq+8DTEPQV4N0I458ohOVMpfCU1xvMKZ1y4tnBMqeZUsqBDlQzApoxD6nGAgkbPsudjcPMNrgXHiI6PJFoUod5TgnC8wDbxjzGXXoLo6mKfpG0UWjgoeR9OsPLVgOIjJfS84JmJOtDzp5+Uay2GnOPViQMBtP7uA8zBOzZBCAXxAx4ZCA7Tn8zMBgWkgdmqmGD0+boX6lWjeHsdKKiRVwMA+O/h7wSiQhRvHvNqaDgIXWSzKR35h7xYZt8eDzOUkOG1q9Y89/wAK0FFIxOHP0jyYhJzHU+kJguZMJN9hmEjDiTzpBVmspAcqLHAHFvPnAOEf15YgmWlQAuhTMMMKePnHzsWlOQMfX/qCwhdmKAa1KS+ChVJ5Fo+QWpcuYAtAuTD98s4Pqk8co9HBqNEmXuy+xJc0HhDT9IEpDmkZoz1g6cIs7eYqjmHChsmYHZOHnWLUocHf8f06wqlTUoqTeOg8idI0+y5QUKjvUrq48oDCgCz2bu4dcYMkSfOGdqsRSL2Qbzj0yAxKdawLCVFJAcGoIMOZNpdusAoReHzh5R7JllPzSAgs0VkWyWo2/wB4hOs5P2m7m2D18KxHYaStBUoYnunhietOUE2iUUux5EU+e8QZa5sqhfEEMgFgccKn0OOUDWizEFgQQxcu5Du/AsekFqDnvP8A9WA9SeMeS7PdCmerVvPrXSFy0jUXshLlNiffLDoBHRbIS9Thl7x0J5MYYTZ8wpU2hjZrtV4Dfj0eMptOzdnaFgYO44Go8IcWM0QdxB6OPWPbj2eaw61GvL1jrHPoKGlMorth8vWCLPZ1dmGDuly2MK9Qm4jMLpll8lQBNRlT4Y60zSxLsGxr4MHfhWBbIwJdscXHN2/nWLlrvEJDYvED7K0Rsu0Q10JXwOJOnuXhgFBnZvL3AilNkzKqHT+ecXzZf9MqwFBXOof5vgpKTpAelYl2nf7IpE5YNS/dcOcBTSMFJ2VdcGsae12w1fNyfnSF0sKc0cHw3x6EdIklsRz9nkHu4aRWiwKP3dIdzEiITWGY6+0bM0CizoSMIIsFkmP/ALq0pySFkN0w5RVJJKu6lwM8AOG+GUkEY40ppxggGEuwhQ+6Zgamatz1VCTayJqL3ZzV90uUkvlqqvKNBYZ4cavFe0pDkpUBjQjUjXh8xjNhM/sTbs0kJUQQ9aN5RvLFstc6WkqUEJOaTeJHShyj59KsQlrq+Mb76VtqrqpJOBdPDMfNTC8smo3EZBJumPlqCU3UOyWSkDIDicTygFal1YPnx5n5WCTMAoHLxQUip3034nWuERVex/QEbQvNJNaO/SDdmubxIBdmfnoYpWg0JU+6mnu8EWG1gJLAYnwAjEjSOvMSHAY1bpv4R5FJtgNGzJVVq+WcdC/8NiX6xsx7kwf8TyqPPwgfYiirgPY+8ae32MTUFBpoYGk7LTJlEO5zLNHsLTPPfQvtiqjn5iCrFbj3EuxwHAfkmAtoUV19IX2a3m8tEpJVMbHSjgCDL9hgrdGk2klNDTvJBo2esCWICpFAPj14x1ukBUxRKlJBqwyoM4hKRcLgv8NRHmzacmWpNKi+atTgB/eCNuWsS7OEDFupxPN4rlWlKqthXDw+eMIfqK3ElKctIowQ8iMsvAqUkqLwxloCU5PABmsYiZ5NMopEk7RMScAQd4pFUqRePewEHLmJCKjr6RFM4NRIjg0cqUAGAYZCKVgtSm84fmPFTC9YP2dYF2hdwEgCqlaDdvrHAArLOALAuc2AJ15Q+myzMlg3CCMTQndhluyhrZfp+SgNddsznFVu2GiirOSheiVHvcjR4zyUg00ZOfLdT8fDAwfsxRSoHfjFSAFVIY1vZVY1AyBbDIuMovkFN9j/AJAeDeZgpfs6x5MnEsENdONKwT2obHw/OEUbMKLigqpTg+YNfeDLSjugAAExDJcW0Up2rA7S66g0GWFOET2ZJ7hSdd9aDljHkuzOKnmPSL7OQlwC5AqfxCZOzSIpsowfxPiAamOiZkXiSSz8Qd3hHkYRsvkx5b/sI3R5IVSOt4dB+Zx7Hk88ze0zUcPaC9mSJQAYDtVpemYGZ36QFtbEc/SGOzimWJS2e+hn0ZSh84QMvVBxycXaLpqCQE3WLB8D1esSRZUg1roMeeEPkWtBoUg0zygG2WdIqmj5fmIfYd6ZQsyfYntbJfAADLyjGWiffnE5DCHn1LPuIUAamMvISRWL4pJUiZu2X2mbWPJVqbCAp82hgTt40CxnNtWWMeG0kUGlIGQmjxMsYBoLFqGAL5D51j6B9KywmzJmZzCSTuBIA8H5x8ltE1jH0/YdsexSM+76mMZF8Qw7G021AlrzAfM4Ct9qKbqk4k90jdC62WgszcYEtsy6gXSWrTSkCKDJlVqtF6ZeAxJB4uPQqjpZ7xo73i51Kictw8YWSbVec/5lXt6Qxs4qKUbLPD1BhiMMbbPLJdWWPA+1ILtdtckjKvsz0+CB7OKVoGPlDWw2MXUqUcfHeeMSeoW0x+J6F1ms6mdRej18d/wwZZ5AdSHqz7jhh5VjrbbAhw+4NuwprAez1qdcwlsEgYY4v0HWJuLabY1Mcld0cI6A12+rNX5lHkLqhgRZvtidsP8ATPzOI2YUiFuH9NXzOPXPOM9tpVRz9IEXtEshP9gIHAsfMmCtuYp+aQmtGD/KR00ch3ZNsXVXcVEBh18AHMNZlrUpJOmA4JNPCMRsOY61vikAA6VJ9ukbHZTEdPniYxRxjrTOK1knCKpoi5copJBycGBLVMaGnCnaamECWRyYMtUgqS/TiPhhfIJBpHAHRULsQlLEUKUWiEsGODZG1JdyMsY3/wBKyFfp5Qr9r+Jj5+hF5SUu14hPUtH1+x7Us0lKQ4AACegaFzfg3BeQFdjKl3RzgXb2zlJSoJqWd9MfaH0rblmE5feDMDAlr2hKmk3VDAxmMqRuS3R892SLzHJ8I0MtRGLUx8z5+ELLJKCJy04BKlV3PTwholTjeXLfOMMQph6JrgaZwy2ltpMtB7wACQH4U5wjkTqNjCi1pmqUEqCQkmjOTT194TljbVjYOkxnY7UuesrL3ACEg0cnE1rhTrDdCVMQDgb2v4/bClExSEjByaV36D84wZYZk1RUlJBLUz5+OvSJpsdFEZO0hLWbwcjX24R7F65DUNTmrEk4mmkewm0+0NoeWFJaI7TBEtT/ACoiNhmEIvZPFdqmhSFOdzHjHqJnntGe2yaj5pCyYHSeH8Q12wKj5pCla5qWKJXaZ6twbA7j6xqRkBsCrk9SDiUg839iI1mypzFvn8RjJiimelZcEqAWFJqm9TA5Vod0b2x7ISKmYV0qAu6f/CFylQ3Hic+jL/U0zspygf3d4bwqvuORjP2eWucu6gPXHSNor6KlKWSpazXMkvzhxY9jS5Kf6YHhl83RiXqYpaNLC72Y7b+zhKSEDCniPenKMncrH0H6oQ4DfcMMfGMMtWOQcUzG+GwbpWLn3o4mjR7JIw1aKCuJyhGzB4EVff6xGZfP7jFhLE9YklT5Anfh8wjggalrGZgvZvaqUAlbHeWilTVDV1yHCLZcsA5/BA0FNju3Trs0gG8zOXxLVMW/rCNX099BAMhKQHVQDqYOsVnXMNE3U4gqwPHNR3QEFhuylFTrJwbhwEOESe0Wlmo70OFXro9a4wAJSEpADkv9wx3kJ0EaKxqupBpkctMWib1EqQ7ErYJ+iYup6VYOMMMN/tHtkkqClMAKU37+AiyZbQkqJZi+mXlSKtn2u+Vli6QMmZyTphTrEruhxJEr+46u3GOgUrUVGnzhHRjiMD/pqb2lnG4gdPxB1ulBKH3j55Rm/oi0jvof/IcqHzEabaaiqWagsx8Y9Log7M5tf9vP0jL7Tm2hCxdWUyyQCEMkqp+5YDmr5xqNrft5+kZ3bEqYtCQhsau++Hixadr355lp7SZKUoCWZlZiQ4xId42VlthFRRQqdSNYwyiqQuW4YAhQYAnJyH3pwPvGw2fOXMTLnABSroNwiijmC2R40ifN4KMDqxltG1rUEKQFEEMoJ+b2i6wWia3eSUje3icIX/T9tE2qQAFuWFLpq/AO7bocTptxJJq+A1MSzVOihvyhbteW6jXFzjjQ09IxG0ZQBLDMk9I1tttoAYHAeeZ6iMltGcCTgxfrj0i9IhbFojwzKx5MU0VMTGjITOmAkHdHAjPn/EUFwOBix9I44sMrTCLJYzPzRohIBBqH3e8PNn7OreXU4gD9ogBI2GxFRvKGH7ch+Y0NnTRiSBvYU0wcfzFaJYoB5kAfC8SmS3cZYE1qwrR611jm6CiC13yCKDBLMyd9AG8mDULQz2jtMAd264GJIoGxPIQomWZc0JuKuAOCWq2nrBFn2elFVFcw496o5jPKjRJmab2UY06FybLOmkLMwJGIBTjXFjgPaG+xk9mVpBBcJvM4wfM51wyYwQtJNTp8ffBOzrIGWah2DCj408RCZT0MUdkLLaEurfhX3jyPOyvlkggB661x3x7CtDDPfTloCZqXo5Z+NPzyjZ2tJ7NTl6BjzjAWWV3g9DT54RuJ1qvSjTFI4Euk+8eg4rsi5CjauCefpClSzgAXL9Ia7WPdTz9IQX5gW5UBLDMGqs4s+j4xQKLNpWaWS5AJSAkPu/LxoNhi7KlgO913IZnL+sKOxCgVO4wNftNHBBG+GMraSJMgBTd18+g+aGJvUJuOh2BpS2UfTNnu26dJKgmpXLBGRqQOD+EXrM2YtRV3UyyQBmpi1dBSFVn2mmZM7YJHasyVuWbFmwJ6YxqLRaP6SlLa8UlykMHu4h4VN1V9lCWv4Y3aNoaYX348YUWyUDgG8out6ipRwd+BgZL5k7osRExbNSoFvCJ2FXeAOB8DB1sTAEiW6mOkEAXtEpA8veAUTSBBC7OMXJbWAmjgsY2S01G7DjqY0lhJap47/wARldmIBUToIfWZRrkPH8Rxw7lz8HBarZMYsSsXcPhLtwfKALKpJIruJPpkIKnmu54xLo1EcWGWEpFcfnzhBl9IruxhZZyCQCd2kXTFIGvFqRBLbLFoumzBieg/Me2VYW6kklnDY5A58oSWjaQUSwJGVRhwd4J2CSEqYF6HF7xz/h+cCUKicpbHiVpQliemMexn5y5uRBOhy5NThHQOBqwHaUtSFuaYEjQgAnzhoiabqCDQj1p5GPdp2FaZKCSlRSAFqSXSqgBIOY35x0kEoSzMB6injF8XZFIjtdXdRzhbJsqSymrB21zRPExVYEFQAG/zhrFi7aF9AKkB3LKTVjictz/DENioTPvCaCftICmIDFWDAPjmOZh0uypUlQVhUFstDyU0A7NshC1AYnP5lC8n0dG8dclY0m2L+mQkMwcZMU1Hk3OK9q7XKgEpGKX6iLFzl3LpocDAuzrOFGv7KNq9UnxPSIoNOLb8Fck+WjICYASFtjmH8YE7SpD0c5wy26konKTqbwprj4kwtTZzjT3i+LtWRtU6PbTMp7wAmddUDBipSlEAOXwGPSGmyvpiZMUL6TLlgi8pVCRmEg1ffHOSitnKLl0KrZNGA0qdYDXGy2p9JoKv6SwlLVSpyx3EPjod8S2f9NykAhR7RRarNd4CucL9+FWb9mViLZtjUiV2xdlKCQGxGL+BEXyVXnchIqwJZ40+1tnkyFAEulikAaZMBo4jHS5lSAwetcYOPJzQMkOLDbJayVh6JHzONNZZfaEjIB830BOh3RjhaSCyaaqwhxs+atQIl4nEnOOyW0HH2PETQC2BwBr65+2cAz5i1Hv0TyDiBF7LmZzCTiww1bM9IOsl5u8DTM1fh8ETUlsouzkpRQJL7wX38MvDOGOz+4lRGQ0+PFC5lKAdc4jZ1qN8OHYdAc2jEtoKWy2XLvOQNBufEuS9ekdE5M67VTPmftupagBGZPBxWPIGzRqUyUzrMZYo9QTVqAAPR4UI2YZUo3iHAw3OPGGmx5qlSr7BV5lYXWvAFqYY+EV25R7NYL0ScTvihyakTJJozO18ExRItEwIAlgvW8RLJzNL14DpFm28U8/SLbGlCLOFqSVKUSwQDfLEiuIbjFQgzu0fqNaQZYRQOHfXGlawR9MzJhJnKcAUAq5/G6J2mUpfeMtMsf3K+7glLBukHS7PNTLCZd1se8czwFYTndRr9jcMbl/hfbJqpjJQOL5fG8Y5CzLUCRde6lQyxLEb3I5PA9ms81BdRDnw6kP4QehamTfReCS4L4V9+OWMSKkVO2Zv6ql3pzjFg1NBCzLOlTWHu2JqVzSUnEBq5Ae8IrcsONPlYtx/VEc/syWyJS1TgpLdxizsauAB1jWzdolmukKGvoYQ/TElN5aiaulKWBNeWL6Rp0yFuLqCT0Lb3wifM05bKMSqIEZqhVWL68IDtFvulwoOK/Bj1h8bKs1YD/kfFxA0vZ8vFQD5VpxAhUWjbsSy9umlCa4EN4/mEVvuqWpQGJciNlbNkSjoDrTHgRX8RltsyUy51xJcNjvh+Fx5aFZU62Ky5NaD5pGj2NKunB6Uo7nzhElWZHA/xGl2DNF9OWRprSHy3FiY9jeUWxFTAtutQuG6OeXKkNbSlKQTh7/OkZfaMyZNX2csPqt/FqNhEkUmyltpF2zrSuqlgBORFcd8H7NUFrWoFgE3XOpOPhFEzZU5KQlCRQABROGpSMo6x2abKSpKmILM3i/UeMZm1To1G7DpyLxa6S5JFWSAKB95qdY6IolTWdhoBQ04YDXoMo6F2bo1mwrGtEpPaMhQSHSTgboDUcZRTtdKRLX/AFEFRGAOWkZu0pSFf7iQM76nY7nePF7QkBF3tEqL5AsBTdFUoebJlLxRDbIcJOj+QiiUtCZQdRSa1QljicVAXuQMStdqRMHdUCRRt2sLrVNIQA9KxTYiguVMsoULqlLJreKSwbGpxO7GGI2jJbEAQj2JNs4QoKWEqKiSCGBowqzGG6P0pDdoh/8AkOLxJmuT6KcVRXZWicsl37taM5HlTxi1duuuKs2LPzNYlI7E91JB0bvc30wiq1zRKDs9Wyr5wvjYxyMntW1g2gt9rh2o+EV2xIUqkeyrEFTCpSjdKjeXdLOTlgM49t8tKVm4pwMCfVouWlRG9sffRx7syoHfx/60EaRVsTS8oPkQDkKO/pGX+kZirqwkJcqGJwplrDpcglYvLLByUilOJ5YRHlhc2ymEviGLtC6nEbgRhSj74oTNc1Sbj1NaeFT7mLJqUgfed6QRhXHdv5xZJWwugMM/nDSF00MTRTtDaKeyUUpYkUONBmNKt4b4w1t2atTzAqicScSY1m35roUnmTTprrGeRJmGTgyXzLZ41D10h+HStCcmwRMgFI8hBGz718AEuDpvgaYGH8U6xCzrWFJUl8cWBHNi8UiTRTdpTFzCkJULpIpWopWD7MlMpNQxOZDOdTF9hnpUjtMATWhpucae0XWZF8kgcC9TEkkUJlBtB0fe/LX1j2TLK7xdykBw+DvmOGMDWiUsTDWlAR6aHGC9jIUL+SjdbcQN2OLQucaibjK2TWg32JcNRo9j1RWC6Q2t5wHzZ6x0JobZ87t8h5lKuHPFzpHtl2c5rDyxWS8o00htZtnJD0j0JSp0RRWrFlilhKWFKxRbnUyRlDG0SrtN8JrbMF8JH3H4Ib4FPstkAAChpFxlg5RJBOgiV46RoBDsRh2YMcLImhKbofIv6RaFnSKROCpqUld0Ad56cPSAwoGtiKsBdSMPc6mFNpmxp9q9khL9olZ3BqNGZmzJZc+EBBYy2PslMyWFkVc1c5HdDT/SaVc1zWuvHvfGgHYlsuyroIAvHSDhbTr5QaBZFf0/JNSkEvjemf8A3Fcv6clj7VqB1C1DyMXC1H40WItp/tfnHUGyX+mGgM5ZYMHJJHUvE07IQ4JmLURqTQbmNIgdoACoU2OtIqk7clKSVaFsQ5zoM6N1HPqR1sS7TSUTFIyBpwNRxoYjZbHeYhIJyZq9GhguQJ88lLVAzGQxMHfouzYm4zVL+0CzkiGx7veQsPpex4F84bpsyTggV3CsJ7QUpU6VXgQ7+TvwgyzbYnD/AGyJeNSt8R/ak+Zjuw9ErQqzy1XVlMsuB3kFhQF3Sk0DiNBZlSZB7OUlM0lIWVIo78RhhhuxhEmeSszJhROUQx7SVKUG0AKaccd8Gr2yoqvdnJvME3rjFhgHSRQR0scZKmcpNPRdbLcXLSyCa146Xg/hHQDP2ms0vBI0AHq8dCvYgb92RRshArxhtIFOsdHRjJ9maj9RPtQMst8whT2Q7QFquI6Oh/hCWHXRHER0dDDJOXLBUAczBn1PsazoULssZYucnzMdHRl9lGNL25MQzNnym+xPSBxZJf8AYnpHR0aJy1MhIyj0ShpHR0ccTlyUkimcQ2okIJCaeOusdHRlmoi4LKwQokjFnIDgnIUi9FnTQsXGBc+8dHQTLALbNUhRKSQSz1gCZbZjNfU3H5oI6OgBPJNpXQXjiI2VkqKt0Eex0ccFdgnQRMSU6CPI6CAl+mTp4mOjo6MsJ//Z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9525" y="-2773363"/>
            <a:ext cx="3686175" cy="554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s://encrypted-tbn2.gstatic.com/images?q=tbn:ANd9GcSqTkMdJmuDVPhuwRyzsnNgPgdxBqIcAANyRYPs3wbWvHODbgwW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71600" y="1905000"/>
            <a:ext cx="1113395" cy="533400"/>
          </a:xfrm>
          <a:prstGeom prst="rect">
            <a:avLst/>
          </a:prstGeom>
          <a:noFill/>
        </p:spPr>
      </p:pic>
      <p:sp>
        <p:nvSpPr>
          <p:cNvPr id="6154" name="AutoShape 10" descr="data:image/jpeg;base64,/9j/4AAQSkZJRgABAQAAAQABAAD/2wCEAAkGBhMSERQUEhQUFRUWGBgYGBUYFBgYGBUYGBoaHBceFhgYHCYeGRwjGhQWHy8gIycqLCwsFR8xNTAqNSYrLCkBCQoKDgwOGg8PFywcHBwpKSkpKSksLCkpKSkpLCkpKSkpKSkpLCkpLCksLCwsKSwsLCwpKSwsKSkpKSkpLCwsLP/AABEIAKgBLAMBIgACEQEDEQH/xAAcAAABBQEBAQAAAAAAAAAAAAAFAAMEBgcBAgj/xABHEAABAgQDBQYDBAgFAgYDAAABAhEAAwQhBRIxBkFRYXETIoGRofAHMrFCwdHhFCMzUmJygvEVQ3OispLCFiQ0k7PSF1Nj/8QAGAEBAQEBAQAAAAAAAAAAAAAAAAECAwT/xAAiEQEBAAIDAAIBBQAAAAAAAAAAAQIREiExA0EiEzJRYXH/2gAMAwEAAhEDEQA/AL7NlEpINgRudz4jfrpAUj9ahKHfs1EEi5ZSSAQ1zY6i+sGJEwqYZcp3g3bn9POBOKzFyzJmAB0rKW1zJUDmJPEB7eTxpEmVUsCC6QQ103SWc3Zrly/SG66plql5ynvD95rXvrY3YvyiPOmK7QEkpKn7rXNwLK5g26R4wnCV1E6ZLKVAJbOsiycwdhcgrZjbjezRFNUezxrUmSSUygU5lgu+UuySeNv7QfxfH5FAJcpCWSgAZE2yjc+4vfXreFjuLpo0JkyAyiLHcnmriSxii1qitZWoIJUXIzlQfe7XDHdHLP5Jj561jjv/AAWxLbo1SRLCcmUgk5nCi5FtLD6xL2Txoy55QScixpq6jcEHo4eKuKAaslN9A9h75QcwFaDPRnUEBAJDlg/ygA8yoWjljncs3TLGTERxbH50ubMQFZkrNgoOADuHrAeUvUl9bQRxxSe2cqZJZlZXFuDG/hpAarmd/Rg3nzPV9I6WXbGOjk1TnXQMIK7Kl6pHQ/8AFUBEKDWbSH6KpUhWeWe8ACPCJPXS+J+KVk1S1S+8QmYpgN7qJNhrc+EO7JYmUT1GYFd8tmJO88N92vHjHp8tShMVmlLmBJCSzKKgACB9ob2BOgdoi0klKJyUVCxL3likKI4hJuA+UGz2jXe3FpypjfjAedtbKBAS6g91MQAOI4xMqK1AlZ05piSLZAVZt2uniYzwJAYPYDr9B9I3llpJNrHNxlaFEEiagKLIUAQWdmUbvzvFmoMSRNlpUlgGuHHdbUFoq+AYQmclRWTlFgBbdcvrvh3GginliTIZOZyv94gCznn90Zlsm74t19PWLbYlymSGA1Wdw0dI3wMk4xMRmAWe+DvLpU9yOG+IE9AGW1iGPTc31ifstgRmTAs/skEjktTaDoWc8miTK5VdaWamEyopGKsqlhszbn+rfWHsIwkyXSVZg7uzE2GvlBFCIDbRS6yyqViALo7oUTyzWIbmPW3TX2wNKXAHH8byywJZuokZgflb5mt4eMQMARWzJwNRLmIQlJcqUhlEvYJSonVi7NpeHsQ2QUCVSSCHJ7M2sdwV+LRLbrpYD0eNTpRK85UBuUokHq56XgliO1JmSD2Z7OY4be43tFZqp6ZRKVqShjcKUEkEW3mBNfiC5s5CKVJmFLkABTE+AbxcC4jjjll43ZFzVtdUgaS2DB2N/B4GbQYsZykrUACBlsX5/efKHpWB1QstAU7ORlQ3LvLXyv6QAxFRSsg2YaDqqNfl9k1vpGmqZRPGDez1ZMly1TJbXUxB0Uli4NtIBEu44A7oK4atpCWPykqLC5DK053B36RJEvTQaGmJQhSyHIBygMzgWbz84KyJKUJCUpCQNAAwiu0GJTitBXKWEmWVkZe8D3WBAOrE2sb6WgpK2ip1EJ7QIUdETAqUs9ETAlR8BHeMCOaOZo49oh1+IIkIK5pZI3sT9IolTpCFhlpSoahwCx4jhAmp2RlLLhS03J+yq996gdCokc24QAxzbbvESFMEgsvVKlaM29LbxFlwPGUz5aSFhSwkZ2BDKOtjzeJuXoeqDAJUo5hmWrR1EHnoAA774JZ4D4zjQkoUQylAhLbgSHuen1EU+rxufNVmzlIYMEkgNrxvrrEuUiyWj1YjIrMdCGLceba/lAtFLnSFq3NfU9bQUp9hZZvOXNb93t5xbqVTD9ImI2VoU2yEtqDOmln5FcaQCkbP9qqWrtEiUgkkm1mLBJdiziLFKx+ikJyCdIS32UrST5JuS5h2Ts3RpIKaancaHskEjxIeKnjVNlnze6EhwUszEZU7hzBjNulSdoWqildNLnzTpaUqWCOIVNCUqHSK1/htSSyaWYi9zMVl9BqPGCVPXLlH9WtSeT28jaD1PtNNtmQkjeflLxyswyu63LlJqKzh+xNZNJzKlyEk94h1FXhqfMRcsG2OpacpOUTZqbibMZSgdO7uSOQgbWGbMmqWlU1IOiQpstgC3VnjsvDFm5Usbn7U+95izLGeRO6suJ4WiejKpIO8Pus30MZjiMnLOI4BvUj7o0WnqVpSEllMAHe56xT8W2fnmYVpAUG3G7uToW47ouWUsMZqgyUg68IeokjMxsCGPrwhpchSXCkqSeBBHHjDlKHVx0+pjEdb407DUvIlW0QhuXdEJVAFuJqZa02YKSFcXdxppDGF1gEqWDuSB5BvuhV+MJQklx1Lt6ax25SOGjc7Zanynsk9krd2cyZJD8+yUPpFcmTZcqYUKVUyVv3iFS5gfiTMQolwdecR6na5ZWyZircAlKR9SfOIGJ7Q9soKUlJUkAPe7XDjTfwjnfkamK20NEvsyaesKndnlSGfn2ctJ11ioTKOekrzze8HzZpRUeGoUOPlEb/EJgunujgGH0huZipDOWfnGcs+SyaT8OwyoqJgSmYgJTcq7FYbRgQVh35NF6p6GrSgDtaYNo1MsADp28UKixMnWYlNnIJNh9IJ0+NWZM420ZRv1c84szmP0lmxjFsRqJA71VIKv3E0xBN+c0t+UCTtHUuf1ysv8MuWDu/fCvDxj3/4kD5VnNq7l36Puv6QyuvkzEsJYB46P4hjD9S3xOLzUbRgghc2sWCLjtpcux4GVLSR1BeOU9TKCbSVrTctNqp830WsjwaBisLSkk3Uktlc6XuDx/tEyXLyId33eWv0i86mhH/w724TMpUSZP2FywkJS4uFJKRqyg/QeMfCdgKqnWuYmbLKlKcspQdL6XTFk2RpVCVmVYLOYDkwA/GLBGpjL2bZviNLPlH9alT8XcHkDAXFh3/6Qf8Ak33xq2MYYKiQuUVFGYMFhnQdyg9nBjLcZlgTW1OUDqxV+cZuOm8buhoNz4we2Z/ay+qPPMn8TAMJAKn92g9sqf1qP5keqkxMfVy8aOaV3LsWseEVDEabElrYoCkglmVLyaEPlWdCCbEGLsViPHbB2jtZtyZRitBVSpqU/o84FXeT+jJIQSnf+q7qToe80WrA8CqZoRNqps1CksUSiULb/UCkkFXiWbWLhmiq4rtK1UJaH/Vhz+6stcA8gfXlGf292r6OT9nqVZUVSJZUrVWUBR/qF3tFMxPBa2ln/wDlJSpsssApMxAIBuywojQjUO79YuGG41LnB0m+9JsodR98T1LtF1L2M7x6tnqWEzZYeWAO7MBGYgEm7CBaahQ+wof1I9GVGiVU6lTMUZgRnADlSXLbt1zEQ7VSBZMtRHJKQPImMZSb7qyoWO7Ry1goQtbbyhmPiz+TdYq5cGxfrDsrRvT8mhBTaOH9/jEuWzS07M10mXLSkzRnWXIuGOjX6eMEMSwOXOOcqUm12ZrcXiiSUXVcA2Z305WI3QWqsTWtCUDuoSAGf5m3njx4Rec12aeJtHLSssszBxZn9dOcPfpwGgAgJPqSDZmHPf7MDqnFSm59jj75RzaXBGJnoPM+AiRT1417x4l9OoEZ+Nps3ykuOd/SJtFi51OvE/N1BF/F4iLwrEki5JY7935Q8mtBDhTjz9IpSMXcF9/FteqdepBjx/ixQAR4WZvEG45t5QVdl4ig2KwOVh9REH9NIW32OLlvrFcFQMrzAC+pu3iRHoYsBYHunV7sPDruA5vFTY9/i4SvKCTyff0429sYreO40ZhsSAQA3DV/rEVdXkUShmY24FtL8DyGvMwBXVKWVLWXOYpSHsADc36+sWTvZsVTODWL9Dp1aHadCdWPWB1Al3vxazDS0EkLaxjF9bnj3NPAwzU0ecDM3hDwkgi5EKbKLWLiAreJ065HeBzADQncbb7ecD5WNBW/R+OvA8IsOJywpBchwHY6GKXMSlMxBRookEcCOXC0dJ3HO+rJT4ipJQRcE26W/wDqPSLNRzlKdteEVrCpSVM+4W67vS3hBeRXdjdz4esYyaglWVk1NNM7MZlIIU28gfN1sVWjuxtYqumITMHZy0qvuMzKHYXYCzHeb9Y80eIBQOSx15xZcTp5BpZVQlCUKKglSkjKAT3Tma2oFzo4jWKU/tHtKUqMuStkpsSnjwB4MRpvgdhm2c9Flssbn1bkR+cCZ9YhCQmZNAS7pTmHjYfMecNprpQF8wTuUUKAHi0OVvZpZqzbqYZhEoJCRluQXcgZgd1i4isYsf1gO8gP5n8YkSacIUXYXd1d3Xi9ohVkx5nLKBpZwpXGLbb6uPpgB36fcYNbLH9egc0f8kwGQNen0EE9n52WdLLE95DsHIu+m/RvGJj63l41bs452YiCdoqcfNOQnf3lBLjiH1EeDtFLP7MTZp3ZJSyD/WQE+sehwEiiKBiErs56ytOU5yQ2/OWDci/tosmIY+tKflTKUdAtQUpv5ZeYA9S0VTEMQXMZSi5BCd1wVWdrWeOfydzSw1WS+7mS4UNCCx1PjDuG7RTzNQlcwlAUCQcoJCTvLchHZksNA+kp3mG7fNfg8eL487HXKD+J4iiasKlqBCkpsdQQSGINwbQPMkObtyiVhuDpUtawEnJdSc8xLhnBGt7GFNxOmf8A9PP/AKZlv+UerLHfdY2FvZtwt4xyYkFzezAn+0SZ2yM3/LlVQH8U6W/pOPKBeJYfMkMmYZgWr7KpiVd02BdL3cH1i3HUSXaXRsbnQW3389fpHK/EMrMXu1vpEaqniWkJB63PjAiZV5iG3c9AOcY01adqalQQ41vpz4P09RAzKphmJvx3Pu/LnEmdNHHTSIK5pWnTQ6e/enCCIyqcJJSmz3PLh0ifQzmAfw6dYi1ac28n6jrDUgEAB/fGGgaFR5e/dojGrKVBm1t/aGpMxwRw5Xji5wZ2vFiUSXVq1dulm6tr4xAnVx3M79L/AEjgqcyXP5RA7UEvwD+/CLICC6hvd9z++UDlFlu7g6cmGnpDYnG2sPISCCCekXxEiVNLuL9dBBCbVskElyeH4boDJWQ4P9+ccM7xhZtdjlPP566A8ImS1FQ6RVU1Jzc9PfCLHRzWSyTc7+sZ4ryQqx7tqIqmJUxDnQoLtxSbW6E+UXispiALPv8AP7m+sVfaQZrN8rfjGvGUbDqhQCSSQxJ13OPxiXW48ShwGD66k+EQZcoOkHQ/3++PVWkWA+kZmt9r9LDspUlTurvBtQzcXi8UmMTJcmZKRLlzAo3C3yhxy1/KM/2fp8ofU7/GLRhlRmmIH7xCWJa50GratFt1dxZ494NTzFLmdmiVKIsoSwmW7Ei5KFl4KGUouFSgtixK58yYnwSU5fQRJwunSidPCSSp++P3VOXAtDkzU/zRuMGZSZiyzShwdKlAf7hACrQQvvMegIs5584s9L+0HjFcxBHf6t9VfjEyax9RgBwiVh0tN1KDsMzXIOVzo7HSGPwMS8OQ4WL3SRYObg6c4xL265SaNUmOz1pPYU6ihvs06cp8kl/GOCrq2YJnoH7uZYSOiVAgdABE+lqlJ/VhRSpHzJBIZ97CCNFj04KYqzDgoA/nF5fy5aCKTCMQn2sk/vnX7/pEvEsKXTS0IW2Z0FShMK85Kme6U5dGytu1vBxW1ywAyUDc97+EB8ZxRU9lLbVIsCGGYFi++8autI9KHd8fvhmnlsS2rFusPKFh1/GPCSxUW0EeLH13o5he1NGEFM2fJlr+VZXMSgkjui5I0YCK3U1dPmITUyFJDgKE1BBD6vmgjg+LqkTFFkqCrBIUXJ1DkpDW3RFxXaIqnLIGW4trfKOEezKyxxnrR3jKsaxETq2YvUAsm3CyfoT4xeq3HJqULekmjuq7wmSSE21P6wFhrYPaMaRih7dKbMSoalyprOODPfkI3mkEMSmKJs13s2vMX0MQEvvLO1t7XOg1tEKoxwFVr3sw3Hf03OPzhyZUG19N772Au/vwjCnKicAG9Pw4x2lngp198/flEKaonf4a+/pHJPv2NIyH5pa/ry67+hhqRNBu3k9+nv8ACPcwOnl79+3gapLEd5uF+PCAKzF5U8+tvP8AGPGcq9+2hhMx9SbcQ3lwBidSjuuwJf28UQKkK0Hly3w3ltbdr0Fw3Hd5xPq0sMw+a+7ygcJrjL18W/MxZSnJitOPvT3ujsoeX1/KIhqGSTwsPp57vGJNHLUwJ1O7g3vSKghKIUGNxEeqpwPkN+B0/KHiAlme8dmS296xAGVVZT3g30iy4HVhTXBHHjFarZTkwsHlTROSiT8ylAZWsoqLAMbXL3ii+VU4M7sTu5RU8VNzz1HX8o03Evh/OyAypiFrYZkl0X35Tffx4RSq/YfEBc00wtwKFeWVRi6FCqKlSFfyn36Q7JxPOr2D6xfMN+EFTUyzMmAU6iSMk0ZiQw7xCdHc90l7RXdqPh1VYecywFyg365Hyi4bODdN7Xcc4mhPwyd3Nd1uQ9kQRkVDXTYpYg80s3S8VjCqo2DEncAHPl70grMm5S5cOzgggjhY33EPyjOl22iip6NQE/tmVNShSnmIDnKNQ1i2vSPFTJodf0tCLv8AtZRHrAvZ5VJLw+ROqUykFSTcoSVLZSgGDZlEgAw1O2tR/kUbp3KWUofoACY69MpKp1Mggy6uVNI1SFJfTcxLwBqaOYtTplzVWHyypit54J5iLHhu1ij88hKeaZv3KSIsNNjMpf2sp4Ej6gkRn8astjPJOz9QXaRN/wDbUN3MCJmHYTUy15uwXa90qu19ALxoiVg6EHoY9xeEauVqi1shU4iZOloQsBgtEopmBJuRnUSW0sQ1ogSsOkrUQahaS9gqWG/qKFB/IRpWaGKijlzAy0JV1AfwOoiXGs7jMVLMuYqUsZSLguCmYP3pah83AuxG8aE8mpGT+sfURbcZ2VdBEvvJ17NTW5pJ++/OKtMoTKRlAUl1gsq7/KO6eAI+sc7NVpNVofe+G1tlVci2o1Ft0OkW8YbHyliBY3PQR5p66VLXRzgQBJKiQClQUGILHXdq14dlbCrmuudMMpavsSyCBbeSO8db23RcKIfq0fyp/wCIh8ER7phI427DcT/Yzf5F/wDExg6JEsS59TM1lzaVEpTkMpcxZmuBr+rQfOL5N+IK5iFoMhsySlxMBAzAh/lDxndec1IqRf8Abpmk8QlK0hP+5/CJbLRHn0BSphw04AC3LRu8eLXe3mXMLsbnja45HfdtLeUTalJUynuyCQTa6Ejfbd7aG0U+4/Nbqx04uNz/AHmMwMqm38fbGPa1kD+w9d0Kbrxf3f39I5N+W2npz00v9YUNIqSH37j03eH4R4fxv7f3ujwicAq/LyP5sfGJBPp9PY9DAcnO4IfS44xNo5oA6fWGBf379iHSoMHtCqam1DlTtxs/h6xDnJYOjz3tr+EPzEAm3Ae+t38oiTpoBPD7v7NCDnaAqSk7hmPjp98T6ebbdAijW5mK5geAFvrE+WNGiolCaXvHJtabC7CGpq7buUMFbgP78YDs5fvrYfWLd8OpE2WV1CEyVqScgE1RRqASUqDgHdcbzFInm7HR3JO6NX2PwbJRId3X3/8AqZn8GgLLK2pngDPSLPOVNlrH+7LElO2Mn7aZ6DzkTD6oBHrFTnYeUB0KUlRVqC308oUrE6hBbPmH8QB3c4vM0usvaqlNu3lg8FKynyUxh6fOkT0KQVSpiVBikqSoKB1BGhEU1G0ZIAXLQo2csQNL2gRjdZLyrUZMoBKSonIncOJi/qQ0zrGVCXXT1UpTLSmcvsyiwQElgUD+l+F94jQ8M2to8TkppcQIlT/8ucCEurR5ajZKjZ0KsX37sumKCRu8PfKHqSlYuQ6jqNW4Aed/GM0aHimx1bThN/0iXLSEoWgEkJG4yrlN3sHG9y8Dl43MAub6M2jcvuMQsK2iqpDCXULSl/ksoAcgoHL0DQ5iWIqnqUuap1qbvMBoG3NuAhP7EuTjMwby3AaA8uVom0e0ZQ+r7lcIrEuc2+H01h0UHEXUFxG0pWMyFsoM4dwel+EOTtuFS5THNnuHc5Qb6bibac4pKwlypJb0DM/3RztC2VRdyb8wklz5N5xOJtYKPbyqSp/0hTfukAj/AHAiLB/+S5xQQDKCtylS1EDqBMD+DRm1EXUREmqp1cfERd6GsYfjKZqCJ8+YrNvCEpRoLJEtyzj7ROpvEbH5ctkGUpKwftBTl813A03W5coyWix2dJJRnPEeFj75QbptsHUkKKVPr3d9j4RLtel7mffDSUuFBntpxhvD69M1Nnsd8TqFQTMc2ALk8o8utZarrvpZKfDmAIUtJYOARqwfc5FtHaGKmjr8x7KpkBG4TKYrUP6kzUA+USRi0pIHeB6X+keP8eTuSqPduRwUNGGZSQzFt3MRTpsoCUt7EqA+r6+XjGmzEXGYbhGX42MqpiSbZj6KMcdNuUtSCUJ0buK0cH7HUburx2eW3Nxbnq3L1gVVEsFpPfSAFfxJ4++ES8SnOlK0syg9rG1iA3AhunjFQppBI5j3ce+UeFKJDPx10LadN1xwiJIqASOA8wPZ9YnSxvHH8/uggVVpb15+Udl1B9+/bxIrRu6+bgP74QMQojXmPfp5xQUkzR79+2gkjT37/tAGVM3GCNHPsXPTrAeaoMG6e/O8CKk7oO1qwdLndASpSSpx+XOAcweU6FHis7uQiaSbiPODTkollKiAczjxA/Aw8g94bwSRE2PBU+u7376w6rKQBqeQ9848KQ7AHWHKSTlVfSKAk5BUvwG/i508Y3rZ8f8AlZA//lL/AOIjC5iWnEcSB4MNfB43TZz/ANJT/wCkj/iIokTaW1vCB36E5U/u0GZgcfdEZIcqDEX+4RmwAq+VlUwHDwgHtZJEqlVcuspSPEud/AGLLi6yJiQ+ti/vT8IrfxPWEyadI3qUrh8qW/74zJ2rN5nz9Lnhy9b+BgvRIGUKve8CZMhcxSUSw65swIS5YHg54XMSqacQkA2Db46IITFAhwG++GFVLjpDXa8+UMTTEExM20eZtWREOWu8dmreAdVUEkMNYeXU6DhfxO5+n1MQUFg/Xy3/AHx7UqzeZ572ih/tylQUnWClFiRWe83iNeMCXGo8ohzZjF0nXncRfQXxlUspSQnvIzXB+YG925tfmYHyaNeZJcOwUL+76Q3PrHQRyA5v7MOyZ1n4cdYaF92QlrQ2Ym76njFtI+aM12YxEiaAVEhSks50veNJV9p9GP3R5/kn5RvHxLpkONG8vOJaEWhmn0iSDHaMIqlvqg+afxjLNsbTyLgFS/uLHzjeTSJ4DyjCPikvLVG7friPo/pFs0K0uaR1HrxESZE0KQoXOhS243CwebNDNTJ/v792h3ZvZWrq5uWlFxdSycqEj+IsejAE+rQRadJu5d+Q+vnEmbXZQfZPH0MENqtnV0U8y1EEgJU4dlODoNRd9eHSK7VklNvbP+ETQlCrBuo2yi54j2YhrqUO+Z/D7ovWyPwzGIUal9qZRCglPcC0qYOcwcFnU1jugdVfB6uRMyCTnD2WhQKCOLlinoQPHWNaRXZRSoWUL6XY+7xOkoWCzjpbX8Y07ZX4PolDNVKzKP2EFgP6tfLzi60ezNNKDSpMpA/hQB5nUxeNVi2HbKzpuktXU2H+5vSDlJ8PmLzbjVkkOepOnlGq/wCGo4CGJuEg8REuNGe4ps3IVJMtMnJYMoZSpxvJdzFOqcLVJACgbKF9z/2fyjX6jAFmwUGPEXgLiOClJUmYElC0hm5P5aiOdlnaxl0tIsH97okvdJiRjmAGRM35DdKh9DzhmnUIu99wQcRkZZ6F/vgHxFle+cbLhEopp5QfRCRpyEZfUUQmBDbleiuHiB5RvMqhTlSCBYAaco1j2UBvx9Ialu6r7+W8CLGrDkH7Ihg4Gi7Zg99fxjXFFVxKmeYhT3eKJ8Vaj9fJQ7lEokj/AFFMP/jMaxO2WBUFdosNuYRjfxPS2ITUuDkTLQ7h/lzXbQvMNjGZjZQx8N6DtayUT/ldovcbsEjX/UfwEDMUpVS6ifLVqmaseBUSnzSUmLX8HMMUqoKzaWvtpYI1zoElZDfyq9DEz4v4KmTUSZif81Cgo8SgpbxZfpF0igGG1R6MeMr2ERXFDSFmjy9o8FBMa0PfaAekepN0g+7u8TMK2Tq6stTyJkz+NssscXmKZPg78ok4psvOopgkVGUTMoWyVFQyqdrsA7pUPCCISVWEE9j9iF182ay1ISgByE5nKnyhv6fWB8iW78vf0jSvgnNAnVcss6kSZg4sDMSr/t84TtVKxX4bVtOFLmS80pJuqWcxIfXLqAw8PWK/VUZSqx7js46PH1aZYim13wqpF1UuenuICyubIKQqVMcHQH5O8Qos4LG1yY1pGSYNh7ZS7l35iNYoZeaYkM4LWI1FiX8IyjAJZUtKZZKsysqCTqCe6536i8fQ1FhcuUAEpAIAD7y3OOeWHKtS6eDh6CGygDkG+kMHCU8/OCmWE0dNMo2JOiUtSfmCS3Xi29tY+XNt8QmLnLlzFBZRNmErB+bMbeQtH1FjtWJVNOWrRKFHraw8TaPkzGQTNJJcuSTxO8+cKg9QJVP7NCbqmFKUvoCsgB23AmPo3A8AlUkhEmUGCRc71K+0o8yYwb4Z0hXW0iW0WD/0gq+6PorJGcY19Me+M9AlNRKmAkmZLIIbTI4BB55z5c4zVEqxeNb+NaHNMGFxMv4os/jGUrPeYaRL6Rvfwww8S8MkAP3s6z1UtTxauyip/DCcVYbJ/hK0+Sifvi1gGNzxKXZRzsY9ws0UN9jC7CHHhFcAyaaGKnCkzAyw496Q+ZwEeVVBgBWI7GSJ0lUspYqFluSpJ3EP7Z4wFZKCH9nePCPo01Jj58xiSU1NUhvlnTG6FamA8A8YskXaTQ1rkdY+gaGcJspExOi0pUPEPHzRTrKfw3+WsbxsNVqOH05UblJ8sym6W3RMZqlWYS472URP0i8SJdQ8dEexI5x8xbVVna1dTNJsqbML5crpSopScu7upHPjd4+kMdxMSKWfOJIEuUtbgORlSSCBvvHzpsxhBqqunkqdWeYntCe86E96bmJ1zJSoPxVEo1vZnZxdLRYUAlWcTxMnC1v0iVOzvySqYgf0CF8ZsGMyhTNTrImBRH8K+4fIqSfCL4VgQA28nBWG1gcB5EwX4tbxdrwHzm1ngns/s1OrJiZUlJdRDqbuoSdVq5AedhviIinKilKQ6lEADiokAepEfR+zmz8qjkJlSwHAGdbXWreSersNwjMm1B8I+EuHSB+x7YkAEzSVi2pSk2SSeHTSDFFsbRyS8umkpPHID5O7QVC465jSOiTFA+LOx6p8pNTLPep0LzpGq5fzOG1KWJbeFHlF/vHCkEEG4NiOPGA+W6eaAT4egaJ2z+0JosSp5/2GyTAG70tZObyLK/piNj+Hmmq50n/9cxaU3d0g9zzTlMD8VkKBlqILKT3TxIJzMeTjzEZV9YSSlSQpJBSoAg8QdIr3xGxE0+G1Kkkhak9kkjUKmkIcfyhRV/TAf4PYwqZQCXMLmSWS/wC4q6R4EKHRoifGmoempkAsFT3VzCZa9fFYPhGkQPhBsyFE1SxZByyxxU1z4A+Z5Rq+QQG2UohT0UiWBcIBP8yu8r1VBdM2A95BCyiFnjrxQG2kwRdVK7JMwSwS6jlzO2g1G+/hGW4n8A56lFcurlKfRK5Sk+oUr6RtEKJoZp8P/hvU0dQmbUGScqVgdmtSu8qwPeQmzPGkEnhHuE0JFUX4gbLVNauT2SUFMtKnzLbvKI3N/DFCPwixBycknl+u/KN3aE0SxFR+HuBVFJSqlT0gK7RSgygoMQnyuDFmObhEhoTRRFKSd0NmQrhE5o60UDxTr9mOGQvh6iCMJoAX2CuBjpkltD5GCcKADGUeB8jGGbYMiurUqYZlpKXs7gKs+up8jH0Y0eZkoKDKAI4EP9Ylmx8v4aBMPdZR0ZPePo/0j6FwOiSmlkJSGCZUsM2jJEGkSUjRIHQAR7yxJNAZ+jKfSHkyFcWia0Jo0AmP4AaummSFTVIEwAFSQCQHBLZrXAZ9Q7i8V7Zb4WooqntxPVMORSAlSAGzFN3B1ZLeJi+tCaAjiTEXEsElVEpcqaCULDKAUUkjXUXGm6CbQmgKTI+FFCibLmI7VJlqSoJ7TMl0lw+YE6jjFu/RxxMSGhNEDSJQGke2j1CYRR5yx4XIeHQIUBRcf+ElLVz1T1LnomKIKihSGLAJ0Ug7kiBWOfBxS6ZEmnqf2a1zEicgHMVBIIK0NlHcF8p6RqEciCjfD7YufRy5gnlGZRSwQoqSwe7kA6q4bolbZ7DLr5cpImpldmsqcoK3BSQwAIvpvi3woCLLoyABm0DaQ6JPAw8I5FDYlmPWUx6EdvAeWhNHYUAmjjR2FAJoUKFAJoTQoUQJoTQoUByFHYUByFmEKFAczj2DHcw5+RhQoBP7aE8dhQChQoUByE55ef5R2FBShQoUAoUKFAJoTQoUAoUKFAKOxyFAdhRyFAdhRyFAdeE8KFAf/9k=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0" y="-1584325"/>
            <a:ext cx="590550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6" name="Picture 12" descr="http://resources1.news.com.au/images/2012/12/14/1226537/231621-germany-weather-animals-elephant-feature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71600" y="2819400"/>
            <a:ext cx="1048792" cy="590551"/>
          </a:xfrm>
          <a:prstGeom prst="rect">
            <a:avLst/>
          </a:prstGeom>
          <a:noFill/>
        </p:spPr>
      </p:pic>
      <p:pic>
        <p:nvPicPr>
          <p:cNvPr id="6158" name="Picture 14" descr="http://e360.yale.edu/images/slideshows/milliken_elephants_waterhole.jp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24001" y="3708078"/>
            <a:ext cx="990600" cy="652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286</Words>
  <Application>Microsoft Office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Bob</cp:lastModifiedBy>
  <cp:revision>108</cp:revision>
  <dcterms:created xsi:type="dcterms:W3CDTF">2009-03-30T18:09:43Z</dcterms:created>
  <dcterms:modified xsi:type="dcterms:W3CDTF">2013-12-16T02:14:25Z</dcterms:modified>
</cp:coreProperties>
</file>