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 to a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/>
              <a:t>M</a:t>
            </a:r>
            <a:r>
              <a:rPr lang="en-US" dirty="0" smtClean="0"/>
              <a:t>adison </a:t>
            </a:r>
            <a:r>
              <a:rPr lang="en-US" dirty="0"/>
              <a:t>P</a:t>
            </a:r>
            <a:r>
              <a:rPr lang="en-US" dirty="0" smtClean="0"/>
              <a:t>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 to the 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wall is to the bricks on the house because they protect the outer layer of the house.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4143713"/>
            <a:ext cx="2641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414371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to cement on the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membrane relates to the cement on the wall because it protects and provides structure for the interior part of the house.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40" y="3758773"/>
            <a:ext cx="30607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18" y="3758773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to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parents are the nucleus because they tell every ne else what to do.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" y="3727076"/>
            <a:ext cx="3492500" cy="2324100"/>
          </a:xfrm>
          <a:prstGeom prst="rect">
            <a:avLst/>
          </a:prstGeom>
        </p:spPr>
      </p:pic>
      <p:pic>
        <p:nvPicPr>
          <p:cNvPr id="5" name="Picture 4" descr="Parents_3_tn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4" y="3746657"/>
            <a:ext cx="3645647" cy="23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to hallways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hallways are like the endoplasmic reticulum because they connect everything together.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2" y="3587376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22" y="3557176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 to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Ribosomes are like the family because they are producing everything that happens in the house.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6" y="3727076"/>
            <a:ext cx="3492500" cy="2324100"/>
          </a:xfrm>
          <a:prstGeom prst="rect">
            <a:avLst/>
          </a:prstGeom>
        </p:spPr>
      </p:pic>
      <p:pic>
        <p:nvPicPr>
          <p:cNvPr id="6" name="Picture 5" descr="IMG_38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31" y="3167134"/>
            <a:ext cx="2291348" cy="30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to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mitochondria is like a kitchen because the kitchen lets you go get the stored food like the mitochondria.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31" y="3665053"/>
            <a:ext cx="27940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56" y="391014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 to the food in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chloroplast is like the food in the house because we use the food to make energy for us.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8" y="3817454"/>
            <a:ext cx="32639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12" y="3817454"/>
            <a:ext cx="3492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 to trash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vacuole is like a trash can because vacuoles contain waste just like the trash can.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8" y="3616881"/>
            <a:ext cx="29210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94" y="3150638"/>
            <a:ext cx="2286000" cy="32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 to 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</a:t>
            </a:r>
            <a:r>
              <a:rPr lang="en-US" dirty="0" smtClean="0"/>
              <a:t>olgi body and basement are alike because they both are at the lower part of the house or cell.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53" y="3546958"/>
            <a:ext cx="2971800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06" y="3546958"/>
            <a:ext cx="3289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 to the structure of the house.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Cytoskeleton is to the structure of a house because it holds everything together.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78" y="3735121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9" y="3578781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60</TotalTime>
  <Words>236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Infusion</vt:lpstr>
      <vt:lpstr>Cells to a House</vt:lpstr>
      <vt:lpstr>Nucleus to Parents</vt:lpstr>
      <vt:lpstr>Endoplasmic Reticulum to hallways</vt:lpstr>
      <vt:lpstr>Ribosomes to Kids</vt:lpstr>
      <vt:lpstr>Mitochondria to kitchen</vt:lpstr>
      <vt:lpstr>Chloroplast to the food in the house</vt:lpstr>
      <vt:lpstr>Vacuole to trash can</vt:lpstr>
      <vt:lpstr>Golgi Body to Basement</vt:lpstr>
      <vt:lpstr>Cytoskeleton to the structure of the house.</vt:lpstr>
      <vt:lpstr>Cell Wall to the brick</vt:lpstr>
      <vt:lpstr>Cell Membrane to cement on the walls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to a House</dc:title>
  <dc:creator>Madison Pease</dc:creator>
  <cp:lastModifiedBy>Madison Pease</cp:lastModifiedBy>
  <cp:revision>6</cp:revision>
  <dcterms:created xsi:type="dcterms:W3CDTF">2013-11-24T21:28:10Z</dcterms:created>
  <dcterms:modified xsi:type="dcterms:W3CDTF">2013-11-24T22:28:20Z</dcterms:modified>
</cp:coreProperties>
</file>