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62" r:id="rId4"/>
    <p:sldId id="257" r:id="rId5"/>
    <p:sldId id="272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4" d="100"/>
          <a:sy n="64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CDB51-5E6D-8643-A3AF-8B8BF828BA34}" type="doc">
      <dgm:prSet loTypeId="urn:microsoft.com/office/officeart/2005/8/layout/orgChart1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2C4E416-6E0E-BF4A-981C-90E271ABD865}">
      <dgm:prSet phldrT="[Text]" custT="1"/>
      <dgm:spPr/>
      <dgm:t>
        <a:bodyPr/>
        <a:lstStyle/>
        <a:p>
          <a:r>
            <a:rPr lang="en-US" sz="3600"/>
            <a:t>Cells</a:t>
          </a:r>
        </a:p>
      </dgm:t>
    </dgm:pt>
    <dgm:pt modelId="{7958C0C3-288B-5C48-AD0E-E91CEF3B1D71}" type="parTrans" cxnId="{F94761C3-CA65-BA45-A98A-AA28F332E714}">
      <dgm:prSet/>
      <dgm:spPr/>
      <dgm:t>
        <a:bodyPr/>
        <a:lstStyle/>
        <a:p>
          <a:endParaRPr lang="en-US"/>
        </a:p>
      </dgm:t>
    </dgm:pt>
    <dgm:pt modelId="{EC18594C-9603-D74D-AC3E-EAC2E447630F}" type="sibTrans" cxnId="{F94761C3-CA65-BA45-A98A-AA28F332E714}">
      <dgm:prSet/>
      <dgm:spPr/>
      <dgm:t>
        <a:bodyPr/>
        <a:lstStyle/>
        <a:p>
          <a:endParaRPr lang="en-US"/>
        </a:p>
      </dgm:t>
    </dgm:pt>
    <dgm:pt modelId="{8C796214-E4BF-8745-956F-97FBC5D9CD6F}">
      <dgm:prSet phldrT="[Text]" custT="1"/>
      <dgm:spPr/>
      <dgm:t>
        <a:bodyPr/>
        <a:lstStyle/>
        <a:p>
          <a:pPr algn="ctr"/>
          <a:endParaRPr lang="en-US" sz="2000" dirty="0" smtClean="0">
            <a:solidFill>
              <a:srgbClr val="FF0000"/>
            </a:solidFill>
          </a:endParaRPr>
        </a:p>
        <a:p>
          <a:pPr algn="ctr"/>
          <a:r>
            <a:rPr lang="en-US" sz="2000" dirty="0" smtClean="0">
              <a:solidFill>
                <a:srgbClr val="FF0000"/>
              </a:solidFill>
            </a:rPr>
            <a:t>*</a:t>
          </a:r>
          <a:r>
            <a:rPr lang="en-US" sz="2000" dirty="0">
              <a:solidFill>
                <a:srgbClr val="FF0000"/>
              </a:solidFill>
            </a:rPr>
            <a:t>Simple*</a:t>
          </a:r>
        </a:p>
        <a:p>
          <a:pPr algn="ctr"/>
          <a:r>
            <a:rPr lang="en-US" sz="2000" dirty="0"/>
            <a:t>Prokaryotes </a:t>
          </a:r>
        </a:p>
        <a:p>
          <a:pPr algn="l"/>
          <a:r>
            <a:rPr lang="en-US" sz="1300" dirty="0"/>
            <a:t>*</a:t>
          </a:r>
          <a:r>
            <a:rPr lang="en-US" sz="1200" dirty="0">
              <a:solidFill>
                <a:srgbClr val="FF0000"/>
              </a:solidFill>
            </a:rPr>
            <a:t>Do not have a nucleus</a:t>
          </a:r>
          <a:endParaRPr lang="en-US" sz="1200" dirty="0"/>
        </a:p>
        <a:p>
          <a:pPr algn="l"/>
          <a:r>
            <a:rPr lang="en-US" sz="1200" dirty="0"/>
            <a:t>*</a:t>
          </a:r>
          <a:r>
            <a:rPr lang="en-US" sz="1200" dirty="0">
              <a:solidFill>
                <a:srgbClr val="FF0000"/>
              </a:solidFill>
            </a:rPr>
            <a:t>Do not have membrane bound organelles</a:t>
          </a:r>
          <a:endParaRPr lang="en-US" sz="1200" dirty="0"/>
        </a:p>
        <a:p>
          <a:pPr algn="l"/>
          <a:endParaRPr lang="en-US" sz="1300" dirty="0"/>
        </a:p>
      </dgm:t>
    </dgm:pt>
    <dgm:pt modelId="{D27F5E2A-E7BE-8B40-A7E0-CA23215079B1}" type="parTrans" cxnId="{E2FE6201-EE85-4341-A5AE-C382AECDFE9C}">
      <dgm:prSet/>
      <dgm:spPr/>
      <dgm:t>
        <a:bodyPr/>
        <a:lstStyle/>
        <a:p>
          <a:endParaRPr lang="en-US"/>
        </a:p>
      </dgm:t>
    </dgm:pt>
    <dgm:pt modelId="{07FE37FC-4ECD-B449-A060-AEE3C99B573F}" type="sibTrans" cxnId="{E2FE6201-EE85-4341-A5AE-C382AECDFE9C}">
      <dgm:prSet/>
      <dgm:spPr/>
      <dgm:t>
        <a:bodyPr/>
        <a:lstStyle/>
        <a:p>
          <a:endParaRPr lang="en-US"/>
        </a:p>
      </dgm:t>
    </dgm:pt>
    <dgm:pt modelId="{B74394FD-92FD-E948-AD1E-6D54FEBE80EC}">
      <dgm:prSet phldrT="[Text]" custT="1"/>
      <dgm:spPr/>
      <dgm:t>
        <a:bodyPr/>
        <a:lstStyle/>
        <a:p>
          <a:pPr algn="ctr"/>
          <a:r>
            <a:rPr lang="en-US" sz="2000" dirty="0" smtClean="0">
              <a:solidFill>
                <a:srgbClr val="FF0000"/>
              </a:solidFill>
            </a:rPr>
            <a:t>*</a:t>
          </a:r>
          <a:r>
            <a:rPr lang="en-US" sz="2000" dirty="0">
              <a:solidFill>
                <a:srgbClr val="FF0000"/>
              </a:solidFill>
            </a:rPr>
            <a:t>Complex</a:t>
          </a:r>
          <a:r>
            <a:rPr lang="en-US" sz="2000" dirty="0" smtClean="0">
              <a:solidFill>
                <a:srgbClr val="FF0000"/>
              </a:solidFill>
            </a:rPr>
            <a:t>*</a:t>
          </a:r>
        </a:p>
        <a:p>
          <a:pPr algn="ctr"/>
          <a:r>
            <a:rPr lang="en-US" sz="2000" dirty="0" smtClean="0"/>
            <a:t>Eukaryotes</a:t>
          </a:r>
          <a:endParaRPr lang="en-US" sz="2000" dirty="0"/>
        </a:p>
        <a:p>
          <a:pPr algn="l"/>
          <a:r>
            <a:rPr lang="en-US" sz="1200" dirty="0"/>
            <a:t>*</a:t>
          </a:r>
          <a:r>
            <a:rPr lang="en-US" sz="1200" dirty="0">
              <a:solidFill>
                <a:srgbClr val="FF0000"/>
              </a:solidFill>
            </a:rPr>
            <a:t>Have a nucleus</a:t>
          </a:r>
          <a:endParaRPr lang="en-US" sz="1200" dirty="0"/>
        </a:p>
        <a:p>
          <a:pPr algn="l"/>
          <a:r>
            <a:rPr lang="en-US" sz="1200" dirty="0"/>
            <a:t>*</a:t>
          </a:r>
          <a:r>
            <a:rPr lang="en-US" sz="1200" dirty="0">
              <a:solidFill>
                <a:srgbClr val="FF0000"/>
              </a:solidFill>
            </a:rPr>
            <a:t>Have membrane bound organelles</a:t>
          </a:r>
        </a:p>
      </dgm:t>
    </dgm:pt>
    <dgm:pt modelId="{8496312C-B536-F045-8421-8A7F647E082C}" type="parTrans" cxnId="{EAC5F5E6-B9D1-5A42-A52F-009BA894A114}">
      <dgm:prSet/>
      <dgm:spPr/>
      <dgm:t>
        <a:bodyPr/>
        <a:lstStyle/>
        <a:p>
          <a:endParaRPr lang="en-US"/>
        </a:p>
      </dgm:t>
    </dgm:pt>
    <dgm:pt modelId="{67A06240-64F6-6E4D-9633-F9B7E0F5FAEC}" type="sibTrans" cxnId="{EAC5F5E6-B9D1-5A42-A52F-009BA894A114}">
      <dgm:prSet/>
      <dgm:spPr/>
      <dgm:t>
        <a:bodyPr/>
        <a:lstStyle/>
        <a:p>
          <a:endParaRPr lang="en-US"/>
        </a:p>
      </dgm:t>
    </dgm:pt>
    <dgm:pt modelId="{284BE6BB-D1C6-6E4F-97CE-B31B01685615}">
      <dgm:prSet custT="1"/>
      <dgm:spPr/>
      <dgm:t>
        <a:bodyPr/>
        <a:lstStyle/>
        <a:p>
          <a:r>
            <a:rPr lang="en-US" sz="2000"/>
            <a:t>Bacteria</a:t>
          </a:r>
        </a:p>
      </dgm:t>
    </dgm:pt>
    <dgm:pt modelId="{10FA50DA-E622-2E41-B24B-10368A0DFF50}" type="parTrans" cxnId="{30B0F1DA-DA90-184B-A10B-AC249611E23D}">
      <dgm:prSet/>
      <dgm:spPr/>
      <dgm:t>
        <a:bodyPr/>
        <a:lstStyle/>
        <a:p>
          <a:endParaRPr lang="en-US"/>
        </a:p>
      </dgm:t>
    </dgm:pt>
    <dgm:pt modelId="{A53C37FB-85B2-804D-B4D8-8D0D61506809}" type="sibTrans" cxnId="{30B0F1DA-DA90-184B-A10B-AC249611E23D}">
      <dgm:prSet/>
      <dgm:spPr/>
      <dgm:t>
        <a:bodyPr/>
        <a:lstStyle/>
        <a:p>
          <a:endParaRPr lang="en-US"/>
        </a:p>
      </dgm:t>
    </dgm:pt>
    <dgm:pt modelId="{63F3A929-93B5-8841-937F-6AC35D29F79B}">
      <dgm:prSet custT="1"/>
      <dgm:spPr/>
      <dgm:t>
        <a:bodyPr/>
        <a:lstStyle/>
        <a:p>
          <a:pPr algn="l"/>
          <a:r>
            <a:rPr lang="en-US" sz="1200"/>
            <a:t>*</a:t>
          </a:r>
          <a:r>
            <a:rPr lang="en-US" sz="1200">
              <a:solidFill>
                <a:srgbClr val="FF0000"/>
              </a:solidFill>
            </a:rPr>
            <a:t> cell wall</a:t>
          </a:r>
          <a:endParaRPr lang="en-US" sz="1200"/>
        </a:p>
        <a:p>
          <a:pPr algn="l"/>
          <a:r>
            <a:rPr lang="en-US" sz="1200"/>
            <a:t>*</a:t>
          </a:r>
          <a:r>
            <a:rPr lang="en-US" sz="1200">
              <a:solidFill>
                <a:srgbClr val="FF0000"/>
              </a:solidFill>
            </a:rPr>
            <a:t>large central vacuole</a:t>
          </a:r>
        </a:p>
        <a:p>
          <a:pPr algn="l"/>
          <a:r>
            <a:rPr lang="en-US" sz="1200"/>
            <a:t>*</a:t>
          </a:r>
          <a:r>
            <a:rPr lang="en-US" sz="1200">
              <a:solidFill>
                <a:srgbClr val="FF0000"/>
              </a:solidFill>
            </a:rPr>
            <a:t>chloroplasts</a:t>
          </a:r>
        </a:p>
      </dgm:t>
    </dgm:pt>
    <dgm:pt modelId="{F202EC5A-5812-464F-9213-2B955BAB1B61}" type="sibTrans" cxnId="{CEFF80C6-C44E-D94E-9EB4-6E39EF8903F4}">
      <dgm:prSet/>
      <dgm:spPr/>
      <dgm:t>
        <a:bodyPr/>
        <a:lstStyle/>
        <a:p>
          <a:endParaRPr lang="en-US"/>
        </a:p>
      </dgm:t>
    </dgm:pt>
    <dgm:pt modelId="{911EA9CC-97DD-AD43-99D3-DA28F88F0700}" type="parTrans" cxnId="{CEFF80C6-C44E-D94E-9EB4-6E39EF8903F4}">
      <dgm:prSet/>
      <dgm:spPr/>
      <dgm:t>
        <a:bodyPr/>
        <a:lstStyle/>
        <a:p>
          <a:endParaRPr lang="en-US"/>
        </a:p>
      </dgm:t>
    </dgm:pt>
    <dgm:pt modelId="{23CD29EB-4F13-2143-9C01-085CD211F66B}">
      <dgm:prSet phldrT="[Text]" custT="1"/>
      <dgm:spPr/>
      <dgm:t>
        <a:bodyPr/>
        <a:lstStyle/>
        <a:p>
          <a:r>
            <a:rPr lang="en-US" sz="2000"/>
            <a:t>Plant Cells</a:t>
          </a:r>
        </a:p>
      </dgm:t>
    </dgm:pt>
    <dgm:pt modelId="{0B6D8E0A-7CCC-CB43-BDAB-7ABB89FF8DD1}" type="sibTrans" cxnId="{59C8FF23-826F-1945-A447-08DD22D40794}">
      <dgm:prSet/>
      <dgm:spPr/>
      <dgm:t>
        <a:bodyPr/>
        <a:lstStyle/>
        <a:p>
          <a:endParaRPr lang="en-US"/>
        </a:p>
      </dgm:t>
    </dgm:pt>
    <dgm:pt modelId="{A521A9B2-A822-FB47-A79F-606CD8688066}" type="parTrans" cxnId="{59C8FF23-826F-1945-A447-08DD22D40794}">
      <dgm:prSet/>
      <dgm:spPr/>
      <dgm:t>
        <a:bodyPr/>
        <a:lstStyle/>
        <a:p>
          <a:endParaRPr lang="en-US"/>
        </a:p>
      </dgm:t>
    </dgm:pt>
    <dgm:pt modelId="{CA46B323-2734-6344-81BB-68BB951A48AB}">
      <dgm:prSet custT="1"/>
      <dgm:spPr/>
      <dgm:t>
        <a:bodyPr/>
        <a:lstStyle/>
        <a:p>
          <a:r>
            <a:rPr lang="en-US" sz="2000"/>
            <a:t>Animal Cells</a:t>
          </a:r>
        </a:p>
      </dgm:t>
    </dgm:pt>
    <dgm:pt modelId="{1F265775-900A-814B-89F0-76812070DF2C}" type="sibTrans" cxnId="{272EBC61-B02A-E545-A7F4-31B49ED4370A}">
      <dgm:prSet/>
      <dgm:spPr/>
      <dgm:t>
        <a:bodyPr/>
        <a:lstStyle/>
        <a:p>
          <a:endParaRPr lang="en-US"/>
        </a:p>
      </dgm:t>
    </dgm:pt>
    <dgm:pt modelId="{36749545-1AB3-6946-9CF1-1D235000F910}" type="parTrans" cxnId="{272EBC61-B02A-E545-A7F4-31B49ED4370A}">
      <dgm:prSet/>
      <dgm:spPr/>
      <dgm:t>
        <a:bodyPr/>
        <a:lstStyle/>
        <a:p>
          <a:endParaRPr lang="en-US"/>
        </a:p>
      </dgm:t>
    </dgm:pt>
    <dgm:pt modelId="{F6BD4F03-FAC1-A140-A417-32BC80D19571}" type="pres">
      <dgm:prSet presAssocID="{91DCDB51-5E6D-8643-A3AF-8B8BF828BA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1CF7A8-BCE4-934E-8AFB-2848EBFB8376}" type="pres">
      <dgm:prSet presAssocID="{12C4E416-6E0E-BF4A-981C-90E271ABD865}" presName="hierRoot1" presStyleCnt="0">
        <dgm:presLayoutVars>
          <dgm:hierBranch val="init"/>
        </dgm:presLayoutVars>
      </dgm:prSet>
      <dgm:spPr/>
    </dgm:pt>
    <dgm:pt modelId="{0AEF6F25-FE22-F046-876F-D66AA7F4E25D}" type="pres">
      <dgm:prSet presAssocID="{12C4E416-6E0E-BF4A-981C-90E271ABD865}" presName="rootComposite1" presStyleCnt="0"/>
      <dgm:spPr/>
    </dgm:pt>
    <dgm:pt modelId="{7644BF60-DC8A-4D4D-A88D-81E095D7D887}" type="pres">
      <dgm:prSet presAssocID="{12C4E416-6E0E-BF4A-981C-90E271ABD865}" presName="rootText1" presStyleLbl="node0" presStyleIdx="0" presStyleCnt="1" custScaleX="214602" custScaleY="227548" custLinFactY="-13487" custLinFactNeighborX="473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BC33EA-83C8-5A47-8F1C-FC7DD5AC3C5A}" type="pres">
      <dgm:prSet presAssocID="{12C4E416-6E0E-BF4A-981C-90E271ABD86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64F7627-15E8-8E40-B707-5901436C9290}" type="pres">
      <dgm:prSet presAssocID="{12C4E416-6E0E-BF4A-981C-90E271ABD865}" presName="hierChild2" presStyleCnt="0"/>
      <dgm:spPr/>
    </dgm:pt>
    <dgm:pt modelId="{0ED67505-AD54-5E4D-9386-2BABDA4A67B1}" type="pres">
      <dgm:prSet presAssocID="{D27F5E2A-E7BE-8B40-A7E0-CA23215079B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82732A5-26A3-8B4B-B39E-16F7974DF01B}" type="pres">
      <dgm:prSet presAssocID="{8C796214-E4BF-8745-956F-97FBC5D9CD6F}" presName="hierRoot2" presStyleCnt="0">
        <dgm:presLayoutVars>
          <dgm:hierBranch val="init"/>
        </dgm:presLayoutVars>
      </dgm:prSet>
      <dgm:spPr/>
    </dgm:pt>
    <dgm:pt modelId="{8D4F4495-6856-CB48-9836-C4563B2F8A70}" type="pres">
      <dgm:prSet presAssocID="{8C796214-E4BF-8745-956F-97FBC5D9CD6F}" presName="rootComposite" presStyleCnt="0"/>
      <dgm:spPr/>
    </dgm:pt>
    <dgm:pt modelId="{8BCA5A0D-F85D-1A40-92D4-423FAF427FD9}" type="pres">
      <dgm:prSet presAssocID="{8C796214-E4BF-8745-956F-97FBC5D9CD6F}" presName="rootText" presStyleLbl="node2" presStyleIdx="0" presStyleCnt="2" custScaleX="391127" custScaleY="475760" custLinFactNeighborX="25918" custLinFactNeighborY="714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4582C-A3E2-0B44-A35A-70C7A2804B94}" type="pres">
      <dgm:prSet presAssocID="{8C796214-E4BF-8745-956F-97FBC5D9CD6F}" presName="rootConnector" presStyleLbl="node2" presStyleIdx="0" presStyleCnt="2"/>
      <dgm:spPr/>
      <dgm:t>
        <a:bodyPr/>
        <a:lstStyle/>
        <a:p>
          <a:endParaRPr lang="en-US"/>
        </a:p>
      </dgm:t>
    </dgm:pt>
    <dgm:pt modelId="{67AC3CF6-F764-F84E-B809-71DA8C007BEA}" type="pres">
      <dgm:prSet presAssocID="{8C796214-E4BF-8745-956F-97FBC5D9CD6F}" presName="hierChild4" presStyleCnt="0"/>
      <dgm:spPr/>
    </dgm:pt>
    <dgm:pt modelId="{BCE51E85-C6C1-BD44-BC76-22E978A84891}" type="pres">
      <dgm:prSet presAssocID="{10FA50DA-E622-2E41-B24B-10368A0DFF50}" presName="Name37" presStyleLbl="parChTrans1D3" presStyleIdx="0" presStyleCnt="3"/>
      <dgm:spPr/>
      <dgm:t>
        <a:bodyPr/>
        <a:lstStyle/>
        <a:p>
          <a:endParaRPr lang="en-US"/>
        </a:p>
      </dgm:t>
    </dgm:pt>
    <dgm:pt modelId="{93248217-E889-E748-91E6-3DE5D79F9C82}" type="pres">
      <dgm:prSet presAssocID="{284BE6BB-D1C6-6E4F-97CE-B31B01685615}" presName="hierRoot2" presStyleCnt="0">
        <dgm:presLayoutVars>
          <dgm:hierBranch val="init"/>
        </dgm:presLayoutVars>
      </dgm:prSet>
      <dgm:spPr/>
    </dgm:pt>
    <dgm:pt modelId="{8942931B-5213-6349-9778-C918CE0AC624}" type="pres">
      <dgm:prSet presAssocID="{284BE6BB-D1C6-6E4F-97CE-B31B01685615}" presName="rootComposite" presStyleCnt="0"/>
      <dgm:spPr/>
    </dgm:pt>
    <dgm:pt modelId="{71978A99-FFA6-924B-BFA6-F093BC5D0BEB}" type="pres">
      <dgm:prSet presAssocID="{284BE6BB-D1C6-6E4F-97CE-B31B01685615}" presName="rootText" presStyleLbl="node3" presStyleIdx="0" presStyleCnt="3" custScaleX="215034" custScaleY="199382" custLinFactY="40854" custLinFactNeighborX="-4853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BD7595-0DBF-7546-A4EE-C75F3D84E73C}" type="pres">
      <dgm:prSet presAssocID="{284BE6BB-D1C6-6E4F-97CE-B31B01685615}" presName="rootConnector" presStyleLbl="node3" presStyleIdx="0" presStyleCnt="3"/>
      <dgm:spPr/>
      <dgm:t>
        <a:bodyPr/>
        <a:lstStyle/>
        <a:p>
          <a:endParaRPr lang="en-US"/>
        </a:p>
      </dgm:t>
    </dgm:pt>
    <dgm:pt modelId="{69AE5A00-1B1D-8747-BA9F-F50FD71AAF99}" type="pres">
      <dgm:prSet presAssocID="{284BE6BB-D1C6-6E4F-97CE-B31B01685615}" presName="hierChild4" presStyleCnt="0"/>
      <dgm:spPr/>
    </dgm:pt>
    <dgm:pt modelId="{D2F407BD-AC4F-6D47-A5AB-EE4B3090F719}" type="pres">
      <dgm:prSet presAssocID="{284BE6BB-D1C6-6E4F-97CE-B31B01685615}" presName="hierChild5" presStyleCnt="0"/>
      <dgm:spPr/>
    </dgm:pt>
    <dgm:pt modelId="{1DE5DC96-AD48-E34C-A097-2E243656B432}" type="pres">
      <dgm:prSet presAssocID="{8C796214-E4BF-8745-956F-97FBC5D9CD6F}" presName="hierChild5" presStyleCnt="0"/>
      <dgm:spPr/>
    </dgm:pt>
    <dgm:pt modelId="{F897C28D-ABEF-8748-9989-0CA168891DE5}" type="pres">
      <dgm:prSet presAssocID="{8496312C-B536-F045-8421-8A7F647E082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5D4D487-E437-F846-ABD0-9C73A6BC81C4}" type="pres">
      <dgm:prSet presAssocID="{B74394FD-92FD-E948-AD1E-6D54FEBE80EC}" presName="hierRoot2" presStyleCnt="0">
        <dgm:presLayoutVars>
          <dgm:hierBranch val="init"/>
        </dgm:presLayoutVars>
      </dgm:prSet>
      <dgm:spPr/>
    </dgm:pt>
    <dgm:pt modelId="{373B37F2-58CA-5048-BDCE-972C76FF7468}" type="pres">
      <dgm:prSet presAssocID="{B74394FD-92FD-E948-AD1E-6D54FEBE80EC}" presName="rootComposite" presStyleCnt="0"/>
      <dgm:spPr/>
    </dgm:pt>
    <dgm:pt modelId="{F5B2061F-0CE1-F64E-8CA4-D4004EA11ADA}" type="pres">
      <dgm:prSet presAssocID="{B74394FD-92FD-E948-AD1E-6D54FEBE80EC}" presName="rootText" presStyleLbl="node2" presStyleIdx="1" presStyleCnt="2" custScaleX="372009" custScaleY="460213" custLinFactNeighborX="76955" custLinFactNeighborY="76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798C6F-2484-DE4C-AD47-C9D664687E33}" type="pres">
      <dgm:prSet presAssocID="{B74394FD-92FD-E948-AD1E-6D54FEBE80EC}" presName="rootConnector" presStyleLbl="node2" presStyleIdx="1" presStyleCnt="2"/>
      <dgm:spPr/>
      <dgm:t>
        <a:bodyPr/>
        <a:lstStyle/>
        <a:p>
          <a:endParaRPr lang="en-US"/>
        </a:p>
      </dgm:t>
    </dgm:pt>
    <dgm:pt modelId="{3AB90AB2-7A83-2849-ACC8-5F030160ED13}" type="pres">
      <dgm:prSet presAssocID="{B74394FD-92FD-E948-AD1E-6D54FEBE80EC}" presName="hierChild4" presStyleCnt="0"/>
      <dgm:spPr/>
    </dgm:pt>
    <dgm:pt modelId="{9717817C-6E22-CE4A-9312-CAA5D46612F1}" type="pres">
      <dgm:prSet presAssocID="{A521A9B2-A822-FB47-A79F-606CD8688066}" presName="Name37" presStyleLbl="parChTrans1D3" presStyleIdx="1" presStyleCnt="3"/>
      <dgm:spPr/>
      <dgm:t>
        <a:bodyPr/>
        <a:lstStyle/>
        <a:p>
          <a:endParaRPr lang="en-US"/>
        </a:p>
      </dgm:t>
    </dgm:pt>
    <dgm:pt modelId="{A4F62E27-0AF6-1F44-8A79-410A8866658C}" type="pres">
      <dgm:prSet presAssocID="{23CD29EB-4F13-2143-9C01-085CD211F66B}" presName="hierRoot2" presStyleCnt="0">
        <dgm:presLayoutVars>
          <dgm:hierBranch val="init"/>
        </dgm:presLayoutVars>
      </dgm:prSet>
      <dgm:spPr/>
    </dgm:pt>
    <dgm:pt modelId="{E36AB3A3-B010-6146-805C-4FCC69E05A10}" type="pres">
      <dgm:prSet presAssocID="{23CD29EB-4F13-2143-9C01-085CD211F66B}" presName="rootComposite" presStyleCnt="0"/>
      <dgm:spPr/>
    </dgm:pt>
    <dgm:pt modelId="{3E339A6D-3A91-3747-9A9B-F271FDD3DE7B}" type="pres">
      <dgm:prSet presAssocID="{23CD29EB-4F13-2143-9C01-085CD211F66B}" presName="rootText" presStyleLbl="node3" presStyleIdx="1" presStyleCnt="3" custScaleX="206662" custScaleY="181771" custLinFactY="45523" custLinFactNeighborX="-6004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862653-52EC-D043-8622-3207D622BA4B}" type="pres">
      <dgm:prSet presAssocID="{23CD29EB-4F13-2143-9C01-085CD211F66B}" presName="rootConnector" presStyleLbl="node3" presStyleIdx="1" presStyleCnt="3"/>
      <dgm:spPr/>
      <dgm:t>
        <a:bodyPr/>
        <a:lstStyle/>
        <a:p>
          <a:endParaRPr lang="en-US"/>
        </a:p>
      </dgm:t>
    </dgm:pt>
    <dgm:pt modelId="{AD76426D-2D15-FF43-A278-A72DD90D1A0C}" type="pres">
      <dgm:prSet presAssocID="{23CD29EB-4F13-2143-9C01-085CD211F66B}" presName="hierChild4" presStyleCnt="0"/>
      <dgm:spPr/>
    </dgm:pt>
    <dgm:pt modelId="{B9E7E356-C2B9-C849-BA1F-EB02911B1532}" type="pres">
      <dgm:prSet presAssocID="{911EA9CC-97DD-AD43-99D3-DA28F88F0700}" presName="Name37" presStyleLbl="parChTrans1D4" presStyleIdx="0" presStyleCnt="1"/>
      <dgm:spPr/>
      <dgm:t>
        <a:bodyPr/>
        <a:lstStyle/>
        <a:p>
          <a:endParaRPr lang="en-US"/>
        </a:p>
      </dgm:t>
    </dgm:pt>
    <dgm:pt modelId="{B4E89F9F-B1EF-1A4C-B03E-B52FF1276B95}" type="pres">
      <dgm:prSet presAssocID="{63F3A929-93B5-8841-937F-6AC35D29F79B}" presName="hierRoot2" presStyleCnt="0">
        <dgm:presLayoutVars>
          <dgm:hierBranch val="init"/>
        </dgm:presLayoutVars>
      </dgm:prSet>
      <dgm:spPr/>
    </dgm:pt>
    <dgm:pt modelId="{6B1FAC28-C4CA-7440-82A3-BD7457B1DBDB}" type="pres">
      <dgm:prSet presAssocID="{63F3A929-93B5-8841-937F-6AC35D29F79B}" presName="rootComposite" presStyleCnt="0"/>
      <dgm:spPr/>
    </dgm:pt>
    <dgm:pt modelId="{4664D520-2F83-7444-8F48-773715636FB8}" type="pres">
      <dgm:prSet presAssocID="{63F3A929-93B5-8841-937F-6AC35D29F79B}" presName="rootText" presStyleLbl="node4" presStyleIdx="0" presStyleCnt="1" custScaleX="272597" custScaleY="230048" custLinFactY="100000" custLinFactNeighborX="-2950" custLinFactNeighborY="1005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334AB7-6584-8542-A177-89DFDDF661A5}" type="pres">
      <dgm:prSet presAssocID="{63F3A929-93B5-8841-937F-6AC35D29F79B}" presName="rootConnector" presStyleLbl="node4" presStyleIdx="0" presStyleCnt="1"/>
      <dgm:spPr/>
      <dgm:t>
        <a:bodyPr/>
        <a:lstStyle/>
        <a:p>
          <a:endParaRPr lang="en-US"/>
        </a:p>
      </dgm:t>
    </dgm:pt>
    <dgm:pt modelId="{8BC76D58-00A5-3245-AB86-4C769E02E376}" type="pres">
      <dgm:prSet presAssocID="{63F3A929-93B5-8841-937F-6AC35D29F79B}" presName="hierChild4" presStyleCnt="0"/>
      <dgm:spPr/>
    </dgm:pt>
    <dgm:pt modelId="{4EB83858-7ABE-A347-BE0F-41C163022DB1}" type="pres">
      <dgm:prSet presAssocID="{63F3A929-93B5-8841-937F-6AC35D29F79B}" presName="hierChild5" presStyleCnt="0"/>
      <dgm:spPr/>
    </dgm:pt>
    <dgm:pt modelId="{83C77A8E-65BA-B849-A523-448C0387B6DE}" type="pres">
      <dgm:prSet presAssocID="{23CD29EB-4F13-2143-9C01-085CD211F66B}" presName="hierChild5" presStyleCnt="0"/>
      <dgm:spPr/>
    </dgm:pt>
    <dgm:pt modelId="{11E965A8-E6AB-0145-B36A-1C8F7260EEBB}" type="pres">
      <dgm:prSet presAssocID="{36749545-1AB3-6946-9CF1-1D235000F910}" presName="Name37" presStyleLbl="parChTrans1D3" presStyleIdx="2" presStyleCnt="3"/>
      <dgm:spPr/>
      <dgm:t>
        <a:bodyPr/>
        <a:lstStyle/>
        <a:p>
          <a:endParaRPr lang="en-US"/>
        </a:p>
      </dgm:t>
    </dgm:pt>
    <dgm:pt modelId="{C47F0FC4-03ED-7743-8415-6FAF4C4718ED}" type="pres">
      <dgm:prSet presAssocID="{CA46B323-2734-6344-81BB-68BB951A48AB}" presName="hierRoot2" presStyleCnt="0">
        <dgm:presLayoutVars>
          <dgm:hierBranch val="init"/>
        </dgm:presLayoutVars>
      </dgm:prSet>
      <dgm:spPr/>
    </dgm:pt>
    <dgm:pt modelId="{3E1813CC-18EE-AE4D-80F0-E6C5F6430B32}" type="pres">
      <dgm:prSet presAssocID="{CA46B323-2734-6344-81BB-68BB951A48AB}" presName="rootComposite" presStyleCnt="0"/>
      <dgm:spPr/>
    </dgm:pt>
    <dgm:pt modelId="{58FD470D-F4D3-9540-B13D-23918FC90E48}" type="pres">
      <dgm:prSet presAssocID="{CA46B323-2734-6344-81BB-68BB951A48AB}" presName="rootText" presStyleLbl="node3" presStyleIdx="2" presStyleCnt="3" custScaleX="213867" custScaleY="182678" custLinFactY="49283" custLinFactNeighborX="-1054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6055D3-A2C0-2C44-8791-EE260B657255}" type="pres">
      <dgm:prSet presAssocID="{CA46B323-2734-6344-81BB-68BB951A48AB}" presName="rootConnector" presStyleLbl="node3" presStyleIdx="2" presStyleCnt="3"/>
      <dgm:spPr/>
      <dgm:t>
        <a:bodyPr/>
        <a:lstStyle/>
        <a:p>
          <a:endParaRPr lang="en-US"/>
        </a:p>
      </dgm:t>
    </dgm:pt>
    <dgm:pt modelId="{1150A7E9-EF10-C14C-9620-F23455A3AE33}" type="pres">
      <dgm:prSet presAssocID="{CA46B323-2734-6344-81BB-68BB951A48AB}" presName="hierChild4" presStyleCnt="0"/>
      <dgm:spPr/>
    </dgm:pt>
    <dgm:pt modelId="{106CF979-050F-444A-B41E-B96B790DCEEF}" type="pres">
      <dgm:prSet presAssocID="{CA46B323-2734-6344-81BB-68BB951A48AB}" presName="hierChild5" presStyleCnt="0"/>
      <dgm:spPr/>
    </dgm:pt>
    <dgm:pt modelId="{DC23097B-AAC0-5F43-9EE7-7175D9EEA0A5}" type="pres">
      <dgm:prSet presAssocID="{B74394FD-92FD-E948-AD1E-6D54FEBE80EC}" presName="hierChild5" presStyleCnt="0"/>
      <dgm:spPr/>
    </dgm:pt>
    <dgm:pt modelId="{3D555556-DF4E-5F4A-8502-11C45ECCF90D}" type="pres">
      <dgm:prSet presAssocID="{12C4E416-6E0E-BF4A-981C-90E271ABD865}" presName="hierChild3" presStyleCnt="0"/>
      <dgm:spPr/>
    </dgm:pt>
  </dgm:ptLst>
  <dgm:cxnLst>
    <dgm:cxn modelId="{2D9D3ED6-A27A-45E7-8776-3561B9E979A9}" type="presOf" srcId="{CA46B323-2734-6344-81BB-68BB951A48AB}" destId="{58FD470D-F4D3-9540-B13D-23918FC90E48}" srcOrd="0" destOrd="0" presId="urn:microsoft.com/office/officeart/2005/8/layout/orgChart1"/>
    <dgm:cxn modelId="{E2FE6201-EE85-4341-A5AE-C382AECDFE9C}" srcId="{12C4E416-6E0E-BF4A-981C-90E271ABD865}" destId="{8C796214-E4BF-8745-956F-97FBC5D9CD6F}" srcOrd="0" destOrd="0" parTransId="{D27F5E2A-E7BE-8B40-A7E0-CA23215079B1}" sibTransId="{07FE37FC-4ECD-B449-A060-AEE3C99B573F}"/>
    <dgm:cxn modelId="{1C74B727-1F4A-45C5-B526-03E8D66DBB13}" type="presOf" srcId="{12C4E416-6E0E-BF4A-981C-90E271ABD865}" destId="{96BC33EA-83C8-5A47-8F1C-FC7DD5AC3C5A}" srcOrd="1" destOrd="0" presId="urn:microsoft.com/office/officeart/2005/8/layout/orgChart1"/>
    <dgm:cxn modelId="{339D4548-4044-4525-96D7-D5FD33A3FFD9}" type="presOf" srcId="{23CD29EB-4F13-2143-9C01-085CD211F66B}" destId="{3E339A6D-3A91-3747-9A9B-F271FDD3DE7B}" srcOrd="0" destOrd="0" presId="urn:microsoft.com/office/officeart/2005/8/layout/orgChart1"/>
    <dgm:cxn modelId="{D499FFF5-DB37-4DCD-93CE-5653D8C7A0CC}" type="presOf" srcId="{63F3A929-93B5-8841-937F-6AC35D29F79B}" destId="{4664D520-2F83-7444-8F48-773715636FB8}" srcOrd="0" destOrd="0" presId="urn:microsoft.com/office/officeart/2005/8/layout/orgChart1"/>
    <dgm:cxn modelId="{471D31C5-2BA3-4A99-84E5-24E733B005FA}" type="presOf" srcId="{B74394FD-92FD-E948-AD1E-6D54FEBE80EC}" destId="{F5B2061F-0CE1-F64E-8CA4-D4004EA11ADA}" srcOrd="0" destOrd="0" presId="urn:microsoft.com/office/officeart/2005/8/layout/orgChart1"/>
    <dgm:cxn modelId="{F3F7219F-F215-4C40-AE8F-8944B1528125}" type="presOf" srcId="{36749545-1AB3-6946-9CF1-1D235000F910}" destId="{11E965A8-E6AB-0145-B36A-1C8F7260EEBB}" srcOrd="0" destOrd="0" presId="urn:microsoft.com/office/officeart/2005/8/layout/orgChart1"/>
    <dgm:cxn modelId="{66398EE6-E2D4-44E3-A8C0-DDF411F00298}" type="presOf" srcId="{284BE6BB-D1C6-6E4F-97CE-B31B01685615}" destId="{77BD7595-0DBF-7546-A4EE-C75F3D84E73C}" srcOrd="1" destOrd="0" presId="urn:microsoft.com/office/officeart/2005/8/layout/orgChart1"/>
    <dgm:cxn modelId="{F8ACB55C-0AA2-40DE-8F1A-F13551AF146A}" type="presOf" srcId="{12C4E416-6E0E-BF4A-981C-90E271ABD865}" destId="{7644BF60-DC8A-4D4D-A88D-81E095D7D887}" srcOrd="0" destOrd="0" presId="urn:microsoft.com/office/officeart/2005/8/layout/orgChart1"/>
    <dgm:cxn modelId="{8D5F3EE8-98E7-4B44-9BBD-D69D7D7BA563}" type="presOf" srcId="{8C796214-E4BF-8745-956F-97FBC5D9CD6F}" destId="{E2C4582C-A3E2-0B44-A35A-70C7A2804B94}" srcOrd="1" destOrd="0" presId="urn:microsoft.com/office/officeart/2005/8/layout/orgChart1"/>
    <dgm:cxn modelId="{59C8FF23-826F-1945-A447-08DD22D40794}" srcId="{B74394FD-92FD-E948-AD1E-6D54FEBE80EC}" destId="{23CD29EB-4F13-2143-9C01-085CD211F66B}" srcOrd="0" destOrd="0" parTransId="{A521A9B2-A822-FB47-A79F-606CD8688066}" sibTransId="{0B6D8E0A-7CCC-CB43-BDAB-7ABB89FF8DD1}"/>
    <dgm:cxn modelId="{8FAAD24A-F81C-4DBC-9C83-E84F05E320E7}" type="presOf" srcId="{284BE6BB-D1C6-6E4F-97CE-B31B01685615}" destId="{71978A99-FFA6-924B-BFA6-F093BC5D0BEB}" srcOrd="0" destOrd="0" presId="urn:microsoft.com/office/officeart/2005/8/layout/orgChart1"/>
    <dgm:cxn modelId="{F94761C3-CA65-BA45-A98A-AA28F332E714}" srcId="{91DCDB51-5E6D-8643-A3AF-8B8BF828BA34}" destId="{12C4E416-6E0E-BF4A-981C-90E271ABD865}" srcOrd="0" destOrd="0" parTransId="{7958C0C3-288B-5C48-AD0E-E91CEF3B1D71}" sibTransId="{EC18594C-9603-D74D-AC3E-EAC2E447630F}"/>
    <dgm:cxn modelId="{614D1A31-AEA2-441E-995A-4C206D4DCCAA}" type="presOf" srcId="{A521A9B2-A822-FB47-A79F-606CD8688066}" destId="{9717817C-6E22-CE4A-9312-CAA5D46612F1}" srcOrd="0" destOrd="0" presId="urn:microsoft.com/office/officeart/2005/8/layout/orgChart1"/>
    <dgm:cxn modelId="{EAC5F5E6-B9D1-5A42-A52F-009BA894A114}" srcId="{12C4E416-6E0E-BF4A-981C-90E271ABD865}" destId="{B74394FD-92FD-E948-AD1E-6D54FEBE80EC}" srcOrd="1" destOrd="0" parTransId="{8496312C-B536-F045-8421-8A7F647E082C}" sibTransId="{67A06240-64F6-6E4D-9633-F9B7E0F5FAEC}"/>
    <dgm:cxn modelId="{E416EC67-0B3D-44C5-A8E2-0016DDD8F2FC}" type="presOf" srcId="{10FA50DA-E622-2E41-B24B-10368A0DFF50}" destId="{BCE51E85-C6C1-BD44-BC76-22E978A84891}" srcOrd="0" destOrd="0" presId="urn:microsoft.com/office/officeart/2005/8/layout/orgChart1"/>
    <dgm:cxn modelId="{3CD42030-9FAE-40FA-85E3-F28901F45AAB}" type="presOf" srcId="{91DCDB51-5E6D-8643-A3AF-8B8BF828BA34}" destId="{F6BD4F03-FAC1-A140-A417-32BC80D19571}" srcOrd="0" destOrd="0" presId="urn:microsoft.com/office/officeart/2005/8/layout/orgChart1"/>
    <dgm:cxn modelId="{30B0F1DA-DA90-184B-A10B-AC249611E23D}" srcId="{8C796214-E4BF-8745-956F-97FBC5D9CD6F}" destId="{284BE6BB-D1C6-6E4F-97CE-B31B01685615}" srcOrd="0" destOrd="0" parTransId="{10FA50DA-E622-2E41-B24B-10368A0DFF50}" sibTransId="{A53C37FB-85B2-804D-B4D8-8D0D61506809}"/>
    <dgm:cxn modelId="{272EBC61-B02A-E545-A7F4-31B49ED4370A}" srcId="{B74394FD-92FD-E948-AD1E-6D54FEBE80EC}" destId="{CA46B323-2734-6344-81BB-68BB951A48AB}" srcOrd="1" destOrd="0" parTransId="{36749545-1AB3-6946-9CF1-1D235000F910}" sibTransId="{1F265775-900A-814B-89F0-76812070DF2C}"/>
    <dgm:cxn modelId="{2CB53328-6B9F-4843-AFDD-FCB11B2DC950}" type="presOf" srcId="{D27F5E2A-E7BE-8B40-A7E0-CA23215079B1}" destId="{0ED67505-AD54-5E4D-9386-2BABDA4A67B1}" srcOrd="0" destOrd="0" presId="urn:microsoft.com/office/officeart/2005/8/layout/orgChart1"/>
    <dgm:cxn modelId="{36681E62-E738-444B-B27E-EEEFB01FA322}" type="presOf" srcId="{8C796214-E4BF-8745-956F-97FBC5D9CD6F}" destId="{8BCA5A0D-F85D-1A40-92D4-423FAF427FD9}" srcOrd="0" destOrd="0" presId="urn:microsoft.com/office/officeart/2005/8/layout/orgChart1"/>
    <dgm:cxn modelId="{3AB3CA7D-2C3A-4D4F-A53B-9685567DD0BD}" type="presOf" srcId="{63F3A929-93B5-8841-937F-6AC35D29F79B}" destId="{53334AB7-6584-8542-A177-89DFDDF661A5}" srcOrd="1" destOrd="0" presId="urn:microsoft.com/office/officeart/2005/8/layout/orgChart1"/>
    <dgm:cxn modelId="{2923A397-8278-4DFF-8085-7E0EC40DDBCB}" type="presOf" srcId="{23CD29EB-4F13-2143-9C01-085CD211F66B}" destId="{02862653-52EC-D043-8622-3207D622BA4B}" srcOrd="1" destOrd="0" presId="urn:microsoft.com/office/officeart/2005/8/layout/orgChart1"/>
    <dgm:cxn modelId="{D228F355-8893-4A25-9002-954CFDE78F26}" type="presOf" srcId="{8496312C-B536-F045-8421-8A7F647E082C}" destId="{F897C28D-ABEF-8748-9989-0CA168891DE5}" srcOrd="0" destOrd="0" presId="urn:microsoft.com/office/officeart/2005/8/layout/orgChart1"/>
    <dgm:cxn modelId="{8EEAD287-3270-450A-B675-1BABAC00C008}" type="presOf" srcId="{911EA9CC-97DD-AD43-99D3-DA28F88F0700}" destId="{B9E7E356-C2B9-C849-BA1F-EB02911B1532}" srcOrd="0" destOrd="0" presId="urn:microsoft.com/office/officeart/2005/8/layout/orgChart1"/>
    <dgm:cxn modelId="{CEFF80C6-C44E-D94E-9EB4-6E39EF8903F4}" srcId="{23CD29EB-4F13-2143-9C01-085CD211F66B}" destId="{63F3A929-93B5-8841-937F-6AC35D29F79B}" srcOrd="0" destOrd="0" parTransId="{911EA9CC-97DD-AD43-99D3-DA28F88F0700}" sibTransId="{F202EC5A-5812-464F-9213-2B955BAB1B61}"/>
    <dgm:cxn modelId="{53A7F5DD-9512-4321-B09A-2B4D4DC1115A}" type="presOf" srcId="{B74394FD-92FD-E948-AD1E-6D54FEBE80EC}" destId="{2A798C6F-2484-DE4C-AD47-C9D664687E33}" srcOrd="1" destOrd="0" presId="urn:microsoft.com/office/officeart/2005/8/layout/orgChart1"/>
    <dgm:cxn modelId="{32885A70-E4EE-4828-BAED-208D430A4AF5}" type="presOf" srcId="{CA46B323-2734-6344-81BB-68BB951A48AB}" destId="{846055D3-A2C0-2C44-8791-EE260B657255}" srcOrd="1" destOrd="0" presId="urn:microsoft.com/office/officeart/2005/8/layout/orgChart1"/>
    <dgm:cxn modelId="{A01146BD-6EF2-4DB9-9F1B-C80E911D62F3}" type="presParOf" srcId="{F6BD4F03-FAC1-A140-A417-32BC80D19571}" destId="{D01CF7A8-BCE4-934E-8AFB-2848EBFB8376}" srcOrd="0" destOrd="0" presId="urn:microsoft.com/office/officeart/2005/8/layout/orgChart1"/>
    <dgm:cxn modelId="{8011067A-7479-40B0-A524-00B500A49527}" type="presParOf" srcId="{D01CF7A8-BCE4-934E-8AFB-2848EBFB8376}" destId="{0AEF6F25-FE22-F046-876F-D66AA7F4E25D}" srcOrd="0" destOrd="0" presId="urn:microsoft.com/office/officeart/2005/8/layout/orgChart1"/>
    <dgm:cxn modelId="{C6E660AC-5280-481C-86CF-CD10A19A4835}" type="presParOf" srcId="{0AEF6F25-FE22-F046-876F-D66AA7F4E25D}" destId="{7644BF60-DC8A-4D4D-A88D-81E095D7D887}" srcOrd="0" destOrd="0" presId="urn:microsoft.com/office/officeart/2005/8/layout/orgChart1"/>
    <dgm:cxn modelId="{34D1D3E2-820E-4272-AE2D-2EA1F6A7B958}" type="presParOf" srcId="{0AEF6F25-FE22-F046-876F-D66AA7F4E25D}" destId="{96BC33EA-83C8-5A47-8F1C-FC7DD5AC3C5A}" srcOrd="1" destOrd="0" presId="urn:microsoft.com/office/officeart/2005/8/layout/orgChart1"/>
    <dgm:cxn modelId="{791613B7-5E18-4863-9816-57307758B807}" type="presParOf" srcId="{D01CF7A8-BCE4-934E-8AFB-2848EBFB8376}" destId="{864F7627-15E8-8E40-B707-5901436C9290}" srcOrd="1" destOrd="0" presId="urn:microsoft.com/office/officeart/2005/8/layout/orgChart1"/>
    <dgm:cxn modelId="{16DFAAB9-11B0-4CD2-A8C9-DDFA84318412}" type="presParOf" srcId="{864F7627-15E8-8E40-B707-5901436C9290}" destId="{0ED67505-AD54-5E4D-9386-2BABDA4A67B1}" srcOrd="0" destOrd="0" presId="urn:microsoft.com/office/officeart/2005/8/layout/orgChart1"/>
    <dgm:cxn modelId="{F91283AD-4971-426C-B5C3-FE6B2581824F}" type="presParOf" srcId="{864F7627-15E8-8E40-B707-5901436C9290}" destId="{D82732A5-26A3-8B4B-B39E-16F7974DF01B}" srcOrd="1" destOrd="0" presId="urn:microsoft.com/office/officeart/2005/8/layout/orgChart1"/>
    <dgm:cxn modelId="{78B21D6D-B474-4196-9F50-D46A7349DB1E}" type="presParOf" srcId="{D82732A5-26A3-8B4B-B39E-16F7974DF01B}" destId="{8D4F4495-6856-CB48-9836-C4563B2F8A70}" srcOrd="0" destOrd="0" presId="urn:microsoft.com/office/officeart/2005/8/layout/orgChart1"/>
    <dgm:cxn modelId="{ECAE02B3-BD08-4B08-8698-95FA5E7C06A0}" type="presParOf" srcId="{8D4F4495-6856-CB48-9836-C4563B2F8A70}" destId="{8BCA5A0D-F85D-1A40-92D4-423FAF427FD9}" srcOrd="0" destOrd="0" presId="urn:microsoft.com/office/officeart/2005/8/layout/orgChart1"/>
    <dgm:cxn modelId="{6759D975-BC22-469E-BC9A-40673ECA94AD}" type="presParOf" srcId="{8D4F4495-6856-CB48-9836-C4563B2F8A70}" destId="{E2C4582C-A3E2-0B44-A35A-70C7A2804B94}" srcOrd="1" destOrd="0" presId="urn:microsoft.com/office/officeart/2005/8/layout/orgChart1"/>
    <dgm:cxn modelId="{B209CDD1-F78F-40A9-A660-FD214D65A91A}" type="presParOf" srcId="{D82732A5-26A3-8B4B-B39E-16F7974DF01B}" destId="{67AC3CF6-F764-F84E-B809-71DA8C007BEA}" srcOrd="1" destOrd="0" presId="urn:microsoft.com/office/officeart/2005/8/layout/orgChart1"/>
    <dgm:cxn modelId="{E7B5E2CE-8649-45A0-89B7-CBD42C50C613}" type="presParOf" srcId="{67AC3CF6-F764-F84E-B809-71DA8C007BEA}" destId="{BCE51E85-C6C1-BD44-BC76-22E978A84891}" srcOrd="0" destOrd="0" presId="urn:microsoft.com/office/officeart/2005/8/layout/orgChart1"/>
    <dgm:cxn modelId="{D2C5E8EB-EA3C-4CBC-A231-547C52AA5814}" type="presParOf" srcId="{67AC3CF6-F764-F84E-B809-71DA8C007BEA}" destId="{93248217-E889-E748-91E6-3DE5D79F9C82}" srcOrd="1" destOrd="0" presId="urn:microsoft.com/office/officeart/2005/8/layout/orgChart1"/>
    <dgm:cxn modelId="{F8F5409E-4AF3-43DE-A290-88C180ED4D94}" type="presParOf" srcId="{93248217-E889-E748-91E6-3DE5D79F9C82}" destId="{8942931B-5213-6349-9778-C918CE0AC624}" srcOrd="0" destOrd="0" presId="urn:microsoft.com/office/officeart/2005/8/layout/orgChart1"/>
    <dgm:cxn modelId="{D005C1C5-2F95-4965-817B-719BC22D419A}" type="presParOf" srcId="{8942931B-5213-6349-9778-C918CE0AC624}" destId="{71978A99-FFA6-924B-BFA6-F093BC5D0BEB}" srcOrd="0" destOrd="0" presId="urn:microsoft.com/office/officeart/2005/8/layout/orgChart1"/>
    <dgm:cxn modelId="{A8365B00-DB27-4BF7-92A5-FC4E16AC658B}" type="presParOf" srcId="{8942931B-5213-6349-9778-C918CE0AC624}" destId="{77BD7595-0DBF-7546-A4EE-C75F3D84E73C}" srcOrd="1" destOrd="0" presId="urn:microsoft.com/office/officeart/2005/8/layout/orgChart1"/>
    <dgm:cxn modelId="{167A9867-830B-4800-99D2-C741E88B0E01}" type="presParOf" srcId="{93248217-E889-E748-91E6-3DE5D79F9C82}" destId="{69AE5A00-1B1D-8747-BA9F-F50FD71AAF99}" srcOrd="1" destOrd="0" presId="urn:microsoft.com/office/officeart/2005/8/layout/orgChart1"/>
    <dgm:cxn modelId="{342CAADB-B614-4C87-B136-4DE086367693}" type="presParOf" srcId="{93248217-E889-E748-91E6-3DE5D79F9C82}" destId="{D2F407BD-AC4F-6D47-A5AB-EE4B3090F719}" srcOrd="2" destOrd="0" presId="urn:microsoft.com/office/officeart/2005/8/layout/orgChart1"/>
    <dgm:cxn modelId="{026B019C-543A-45D2-A0F1-A259133642E9}" type="presParOf" srcId="{D82732A5-26A3-8B4B-B39E-16F7974DF01B}" destId="{1DE5DC96-AD48-E34C-A097-2E243656B432}" srcOrd="2" destOrd="0" presId="urn:microsoft.com/office/officeart/2005/8/layout/orgChart1"/>
    <dgm:cxn modelId="{2EA4BF8B-935E-4BF4-A256-A92AC2CD972C}" type="presParOf" srcId="{864F7627-15E8-8E40-B707-5901436C9290}" destId="{F897C28D-ABEF-8748-9989-0CA168891DE5}" srcOrd="2" destOrd="0" presId="urn:microsoft.com/office/officeart/2005/8/layout/orgChart1"/>
    <dgm:cxn modelId="{C50C5081-DAF9-476D-B6DB-AF968CAF0125}" type="presParOf" srcId="{864F7627-15E8-8E40-B707-5901436C9290}" destId="{85D4D487-E437-F846-ABD0-9C73A6BC81C4}" srcOrd="3" destOrd="0" presId="urn:microsoft.com/office/officeart/2005/8/layout/orgChart1"/>
    <dgm:cxn modelId="{F751EF19-205C-4061-9F5C-26D08AFF0652}" type="presParOf" srcId="{85D4D487-E437-F846-ABD0-9C73A6BC81C4}" destId="{373B37F2-58CA-5048-BDCE-972C76FF7468}" srcOrd="0" destOrd="0" presId="urn:microsoft.com/office/officeart/2005/8/layout/orgChart1"/>
    <dgm:cxn modelId="{F907DE03-B63C-4603-A6FB-3C736EF736C0}" type="presParOf" srcId="{373B37F2-58CA-5048-BDCE-972C76FF7468}" destId="{F5B2061F-0CE1-F64E-8CA4-D4004EA11ADA}" srcOrd="0" destOrd="0" presId="urn:microsoft.com/office/officeart/2005/8/layout/orgChart1"/>
    <dgm:cxn modelId="{38EB5D50-2D3F-4943-A0FF-56EBA1F818AD}" type="presParOf" srcId="{373B37F2-58CA-5048-BDCE-972C76FF7468}" destId="{2A798C6F-2484-DE4C-AD47-C9D664687E33}" srcOrd="1" destOrd="0" presId="urn:microsoft.com/office/officeart/2005/8/layout/orgChart1"/>
    <dgm:cxn modelId="{9A4870BE-CC45-4E09-89E3-DBC404C97422}" type="presParOf" srcId="{85D4D487-E437-F846-ABD0-9C73A6BC81C4}" destId="{3AB90AB2-7A83-2849-ACC8-5F030160ED13}" srcOrd="1" destOrd="0" presId="urn:microsoft.com/office/officeart/2005/8/layout/orgChart1"/>
    <dgm:cxn modelId="{2C0D4F1B-0929-45B7-A44A-8A97F6B45475}" type="presParOf" srcId="{3AB90AB2-7A83-2849-ACC8-5F030160ED13}" destId="{9717817C-6E22-CE4A-9312-CAA5D46612F1}" srcOrd="0" destOrd="0" presId="urn:microsoft.com/office/officeart/2005/8/layout/orgChart1"/>
    <dgm:cxn modelId="{5E434D5B-8EBB-45C8-BBC4-C1171ABB1CEC}" type="presParOf" srcId="{3AB90AB2-7A83-2849-ACC8-5F030160ED13}" destId="{A4F62E27-0AF6-1F44-8A79-410A8866658C}" srcOrd="1" destOrd="0" presId="urn:microsoft.com/office/officeart/2005/8/layout/orgChart1"/>
    <dgm:cxn modelId="{0D8F31FD-BBAB-4A65-A9E5-42D9AF017A2C}" type="presParOf" srcId="{A4F62E27-0AF6-1F44-8A79-410A8866658C}" destId="{E36AB3A3-B010-6146-805C-4FCC69E05A10}" srcOrd="0" destOrd="0" presId="urn:microsoft.com/office/officeart/2005/8/layout/orgChart1"/>
    <dgm:cxn modelId="{D390C09A-208D-486F-93AB-30D338618394}" type="presParOf" srcId="{E36AB3A3-B010-6146-805C-4FCC69E05A10}" destId="{3E339A6D-3A91-3747-9A9B-F271FDD3DE7B}" srcOrd="0" destOrd="0" presId="urn:microsoft.com/office/officeart/2005/8/layout/orgChart1"/>
    <dgm:cxn modelId="{2DF43D07-D5D8-4163-ADCF-A063560D7072}" type="presParOf" srcId="{E36AB3A3-B010-6146-805C-4FCC69E05A10}" destId="{02862653-52EC-D043-8622-3207D622BA4B}" srcOrd="1" destOrd="0" presId="urn:microsoft.com/office/officeart/2005/8/layout/orgChart1"/>
    <dgm:cxn modelId="{92E5AFD0-2B51-4BA4-AAEA-8DC29361D003}" type="presParOf" srcId="{A4F62E27-0AF6-1F44-8A79-410A8866658C}" destId="{AD76426D-2D15-FF43-A278-A72DD90D1A0C}" srcOrd="1" destOrd="0" presId="urn:microsoft.com/office/officeart/2005/8/layout/orgChart1"/>
    <dgm:cxn modelId="{A6C0E433-F015-4BDC-B021-C720C8B740F5}" type="presParOf" srcId="{AD76426D-2D15-FF43-A278-A72DD90D1A0C}" destId="{B9E7E356-C2B9-C849-BA1F-EB02911B1532}" srcOrd="0" destOrd="0" presId="urn:microsoft.com/office/officeart/2005/8/layout/orgChart1"/>
    <dgm:cxn modelId="{40ECCBA5-665F-4297-84A6-19AAEC8120C0}" type="presParOf" srcId="{AD76426D-2D15-FF43-A278-A72DD90D1A0C}" destId="{B4E89F9F-B1EF-1A4C-B03E-B52FF1276B95}" srcOrd="1" destOrd="0" presId="urn:microsoft.com/office/officeart/2005/8/layout/orgChart1"/>
    <dgm:cxn modelId="{C1A0BE39-EA62-491C-9272-ADD4E79471B5}" type="presParOf" srcId="{B4E89F9F-B1EF-1A4C-B03E-B52FF1276B95}" destId="{6B1FAC28-C4CA-7440-82A3-BD7457B1DBDB}" srcOrd="0" destOrd="0" presId="urn:microsoft.com/office/officeart/2005/8/layout/orgChart1"/>
    <dgm:cxn modelId="{AC5929C7-2021-4F57-924A-60D6C129DE26}" type="presParOf" srcId="{6B1FAC28-C4CA-7440-82A3-BD7457B1DBDB}" destId="{4664D520-2F83-7444-8F48-773715636FB8}" srcOrd="0" destOrd="0" presId="urn:microsoft.com/office/officeart/2005/8/layout/orgChart1"/>
    <dgm:cxn modelId="{261D4881-A0DA-484A-9480-C7498A84130D}" type="presParOf" srcId="{6B1FAC28-C4CA-7440-82A3-BD7457B1DBDB}" destId="{53334AB7-6584-8542-A177-89DFDDF661A5}" srcOrd="1" destOrd="0" presId="urn:microsoft.com/office/officeart/2005/8/layout/orgChart1"/>
    <dgm:cxn modelId="{2C8BE05F-9843-48A4-A989-31DDD2B9BF17}" type="presParOf" srcId="{B4E89F9F-B1EF-1A4C-B03E-B52FF1276B95}" destId="{8BC76D58-00A5-3245-AB86-4C769E02E376}" srcOrd="1" destOrd="0" presId="urn:microsoft.com/office/officeart/2005/8/layout/orgChart1"/>
    <dgm:cxn modelId="{4B67ED36-464C-4590-BFDE-C33796046D79}" type="presParOf" srcId="{B4E89F9F-B1EF-1A4C-B03E-B52FF1276B95}" destId="{4EB83858-7ABE-A347-BE0F-41C163022DB1}" srcOrd="2" destOrd="0" presId="urn:microsoft.com/office/officeart/2005/8/layout/orgChart1"/>
    <dgm:cxn modelId="{7F7E7281-B1AE-4A77-B5A2-2C649E163324}" type="presParOf" srcId="{A4F62E27-0AF6-1F44-8A79-410A8866658C}" destId="{83C77A8E-65BA-B849-A523-448C0387B6DE}" srcOrd="2" destOrd="0" presId="urn:microsoft.com/office/officeart/2005/8/layout/orgChart1"/>
    <dgm:cxn modelId="{1740E092-CC44-428B-94A2-886A16C71851}" type="presParOf" srcId="{3AB90AB2-7A83-2849-ACC8-5F030160ED13}" destId="{11E965A8-E6AB-0145-B36A-1C8F7260EEBB}" srcOrd="2" destOrd="0" presId="urn:microsoft.com/office/officeart/2005/8/layout/orgChart1"/>
    <dgm:cxn modelId="{7C7DC934-FBB7-47EF-9967-288C1DCA5B6D}" type="presParOf" srcId="{3AB90AB2-7A83-2849-ACC8-5F030160ED13}" destId="{C47F0FC4-03ED-7743-8415-6FAF4C4718ED}" srcOrd="3" destOrd="0" presId="urn:microsoft.com/office/officeart/2005/8/layout/orgChart1"/>
    <dgm:cxn modelId="{2957EEDB-D3C5-4A28-931E-B3C175438599}" type="presParOf" srcId="{C47F0FC4-03ED-7743-8415-6FAF4C4718ED}" destId="{3E1813CC-18EE-AE4D-80F0-E6C5F6430B32}" srcOrd="0" destOrd="0" presId="urn:microsoft.com/office/officeart/2005/8/layout/orgChart1"/>
    <dgm:cxn modelId="{6E803CD1-AE32-419F-ACEA-899E899F95A4}" type="presParOf" srcId="{3E1813CC-18EE-AE4D-80F0-E6C5F6430B32}" destId="{58FD470D-F4D3-9540-B13D-23918FC90E48}" srcOrd="0" destOrd="0" presId="urn:microsoft.com/office/officeart/2005/8/layout/orgChart1"/>
    <dgm:cxn modelId="{98030511-27E5-4F1D-88DF-E7EFEC77AFC3}" type="presParOf" srcId="{3E1813CC-18EE-AE4D-80F0-E6C5F6430B32}" destId="{846055D3-A2C0-2C44-8791-EE260B657255}" srcOrd="1" destOrd="0" presId="urn:microsoft.com/office/officeart/2005/8/layout/orgChart1"/>
    <dgm:cxn modelId="{E5E7BEC5-0291-4CFB-B7DF-13F5F7D3FE04}" type="presParOf" srcId="{C47F0FC4-03ED-7743-8415-6FAF4C4718ED}" destId="{1150A7E9-EF10-C14C-9620-F23455A3AE33}" srcOrd="1" destOrd="0" presId="urn:microsoft.com/office/officeart/2005/8/layout/orgChart1"/>
    <dgm:cxn modelId="{70A5BEAE-729C-4A4C-A8FF-26A0DAB2ADC4}" type="presParOf" srcId="{C47F0FC4-03ED-7743-8415-6FAF4C4718ED}" destId="{106CF979-050F-444A-B41E-B96B790DCEEF}" srcOrd="2" destOrd="0" presId="urn:microsoft.com/office/officeart/2005/8/layout/orgChart1"/>
    <dgm:cxn modelId="{09274603-A6D6-411E-974D-A785B8689902}" type="presParOf" srcId="{85D4D487-E437-F846-ABD0-9C73A6BC81C4}" destId="{DC23097B-AAC0-5F43-9EE7-7175D9EEA0A5}" srcOrd="2" destOrd="0" presId="urn:microsoft.com/office/officeart/2005/8/layout/orgChart1"/>
    <dgm:cxn modelId="{08050EF8-5E83-4DEF-AC2E-98CD53F45CCA}" type="presParOf" srcId="{D01CF7A8-BCE4-934E-8AFB-2848EBFB8376}" destId="{3D555556-DF4E-5F4A-8502-11C45ECCF9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965A8-E6AB-0145-B36A-1C8F7260EEBB}">
      <dsp:nvSpPr>
        <dsp:cNvPr id="0" name=""/>
        <dsp:cNvSpPr/>
      </dsp:nvSpPr>
      <dsp:spPr>
        <a:xfrm>
          <a:off x="4166572" y="3533899"/>
          <a:ext cx="449936" cy="379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922"/>
              </a:lnTo>
              <a:lnTo>
                <a:pt x="449936" y="309922"/>
              </a:lnTo>
              <a:lnTo>
                <a:pt x="449936" y="379014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7E356-C2B9-C849-BA1F-EB02911B1532}">
      <dsp:nvSpPr>
        <dsp:cNvPr id="0" name=""/>
        <dsp:cNvSpPr/>
      </dsp:nvSpPr>
      <dsp:spPr>
        <a:xfrm>
          <a:off x="2225027" y="4498590"/>
          <a:ext cx="579693" cy="697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711"/>
              </a:lnTo>
              <a:lnTo>
                <a:pt x="579693" y="697711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7817C-6E22-CE4A-9312-CAA5D46612F1}">
      <dsp:nvSpPr>
        <dsp:cNvPr id="0" name=""/>
        <dsp:cNvSpPr/>
      </dsp:nvSpPr>
      <dsp:spPr>
        <a:xfrm>
          <a:off x="2768980" y="3533899"/>
          <a:ext cx="1397591" cy="366643"/>
        </a:xfrm>
        <a:custGeom>
          <a:avLst/>
          <a:gdLst/>
          <a:ahLst/>
          <a:cxnLst/>
          <a:rect l="0" t="0" r="0" b="0"/>
          <a:pathLst>
            <a:path>
              <a:moveTo>
                <a:pt x="1397591" y="0"/>
              </a:moveTo>
              <a:lnTo>
                <a:pt x="1397591" y="297551"/>
              </a:lnTo>
              <a:lnTo>
                <a:pt x="0" y="297551"/>
              </a:lnTo>
              <a:lnTo>
                <a:pt x="0" y="366643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7C28D-ABEF-8748-9989-0CA168891DE5}">
      <dsp:nvSpPr>
        <dsp:cNvPr id="0" name=""/>
        <dsp:cNvSpPr/>
      </dsp:nvSpPr>
      <dsp:spPr>
        <a:xfrm>
          <a:off x="2612048" y="1257847"/>
          <a:ext cx="1554523" cy="761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806"/>
              </a:lnTo>
              <a:lnTo>
                <a:pt x="1554523" y="692806"/>
              </a:lnTo>
              <a:lnTo>
                <a:pt x="1554523" y="761898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51E85-C6C1-BD44-BC76-22E978A84891}">
      <dsp:nvSpPr>
        <dsp:cNvPr id="0" name=""/>
        <dsp:cNvSpPr/>
      </dsp:nvSpPr>
      <dsp:spPr>
        <a:xfrm>
          <a:off x="325035" y="3569715"/>
          <a:ext cx="103881" cy="694612"/>
        </a:xfrm>
        <a:custGeom>
          <a:avLst/>
          <a:gdLst/>
          <a:ahLst/>
          <a:cxnLst/>
          <a:rect l="0" t="0" r="0" b="0"/>
          <a:pathLst>
            <a:path>
              <a:moveTo>
                <a:pt x="103881" y="0"/>
              </a:moveTo>
              <a:lnTo>
                <a:pt x="0" y="694612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67505-AD54-5E4D-9386-2BABDA4A67B1}">
      <dsp:nvSpPr>
        <dsp:cNvPr id="0" name=""/>
        <dsp:cNvSpPr/>
      </dsp:nvSpPr>
      <dsp:spPr>
        <a:xfrm>
          <a:off x="1458399" y="1257847"/>
          <a:ext cx="1153649" cy="746563"/>
        </a:xfrm>
        <a:custGeom>
          <a:avLst/>
          <a:gdLst/>
          <a:ahLst/>
          <a:cxnLst/>
          <a:rect l="0" t="0" r="0" b="0"/>
          <a:pathLst>
            <a:path>
              <a:moveTo>
                <a:pt x="1153649" y="0"/>
              </a:moveTo>
              <a:lnTo>
                <a:pt x="1153649" y="677470"/>
              </a:lnTo>
              <a:lnTo>
                <a:pt x="0" y="677470"/>
              </a:lnTo>
              <a:lnTo>
                <a:pt x="0" y="74656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4BF60-DC8A-4D4D-A88D-81E095D7D887}">
      <dsp:nvSpPr>
        <dsp:cNvPr id="0" name=""/>
        <dsp:cNvSpPr/>
      </dsp:nvSpPr>
      <dsp:spPr>
        <a:xfrm>
          <a:off x="1905983" y="509187"/>
          <a:ext cx="1412130" cy="748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Cells</a:t>
          </a:r>
        </a:p>
      </dsp:txBody>
      <dsp:txXfrm>
        <a:off x="1905983" y="509187"/>
        <a:ext cx="1412130" cy="748659"/>
      </dsp:txXfrm>
    </dsp:sp>
    <dsp:sp modelId="{8BCA5A0D-F85D-1A40-92D4-423FAF427FD9}">
      <dsp:nvSpPr>
        <dsp:cNvPr id="0" name=""/>
        <dsp:cNvSpPr/>
      </dsp:nvSpPr>
      <dsp:spPr>
        <a:xfrm>
          <a:off x="171546" y="2004410"/>
          <a:ext cx="2573705" cy="1565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*</a:t>
          </a:r>
          <a:r>
            <a:rPr lang="en-US" sz="2000" kern="1200" dirty="0">
              <a:solidFill>
                <a:srgbClr val="FF0000"/>
              </a:solidFill>
            </a:rPr>
            <a:t>Simple*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Prokaryotes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*</a:t>
          </a:r>
          <a:r>
            <a:rPr lang="en-US" sz="1200" kern="1200" dirty="0">
              <a:solidFill>
                <a:srgbClr val="FF0000"/>
              </a:solidFill>
            </a:rPr>
            <a:t>Do not have a nucleus</a:t>
          </a:r>
          <a:endParaRPr lang="en-US" sz="12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*</a:t>
          </a:r>
          <a:r>
            <a:rPr lang="en-US" sz="1200" kern="1200" dirty="0">
              <a:solidFill>
                <a:srgbClr val="FF0000"/>
              </a:solidFill>
            </a:rPr>
            <a:t>Do not have membrane bound organelles</a:t>
          </a:r>
          <a:endParaRPr lang="en-US" sz="12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71546" y="2004410"/>
        <a:ext cx="2573705" cy="1565305"/>
      </dsp:txXfrm>
    </dsp:sp>
    <dsp:sp modelId="{71978A99-FFA6-924B-BFA6-F093BC5D0BEB}">
      <dsp:nvSpPr>
        <dsp:cNvPr id="0" name=""/>
        <dsp:cNvSpPr/>
      </dsp:nvSpPr>
      <dsp:spPr>
        <a:xfrm>
          <a:off x="325035" y="3936333"/>
          <a:ext cx="1414973" cy="655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Bacteria</a:t>
          </a:r>
        </a:p>
      </dsp:txBody>
      <dsp:txXfrm>
        <a:off x="325035" y="3936333"/>
        <a:ext cx="1414973" cy="655989"/>
      </dsp:txXfrm>
    </dsp:sp>
    <dsp:sp modelId="{F5B2061F-0CE1-F64E-8CA4-D4004EA11ADA}">
      <dsp:nvSpPr>
        <dsp:cNvPr id="0" name=""/>
        <dsp:cNvSpPr/>
      </dsp:nvSpPr>
      <dsp:spPr>
        <a:xfrm>
          <a:off x="2942619" y="2019745"/>
          <a:ext cx="2447905" cy="15141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*</a:t>
          </a:r>
          <a:r>
            <a:rPr lang="en-US" sz="2000" kern="1200" dirty="0">
              <a:solidFill>
                <a:srgbClr val="FF0000"/>
              </a:solidFill>
            </a:rPr>
            <a:t>Complex</a:t>
          </a:r>
          <a:r>
            <a:rPr lang="en-US" sz="2000" kern="1200" dirty="0" smtClean="0">
              <a:solidFill>
                <a:srgbClr val="FF0000"/>
              </a:solidFill>
            </a:rPr>
            <a:t>*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Eukaryotes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*</a:t>
          </a:r>
          <a:r>
            <a:rPr lang="en-US" sz="1200" kern="1200" dirty="0">
              <a:solidFill>
                <a:srgbClr val="FF0000"/>
              </a:solidFill>
            </a:rPr>
            <a:t>Have a nucleus</a:t>
          </a:r>
          <a:endParaRPr lang="en-US" sz="12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*</a:t>
          </a:r>
          <a:r>
            <a:rPr lang="en-US" sz="1200" kern="1200" dirty="0">
              <a:solidFill>
                <a:srgbClr val="FF0000"/>
              </a:solidFill>
            </a:rPr>
            <a:t>Have membrane bound organelles</a:t>
          </a:r>
        </a:p>
      </dsp:txBody>
      <dsp:txXfrm>
        <a:off x="2942619" y="2019745"/>
        <a:ext cx="2447905" cy="1514153"/>
      </dsp:txXfrm>
    </dsp:sp>
    <dsp:sp modelId="{3E339A6D-3A91-3747-9A9B-F271FDD3DE7B}">
      <dsp:nvSpPr>
        <dsp:cNvPr id="0" name=""/>
        <dsp:cNvSpPr/>
      </dsp:nvSpPr>
      <dsp:spPr>
        <a:xfrm>
          <a:off x="2089039" y="3900543"/>
          <a:ext cx="1359883" cy="5980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Plant Cells</a:t>
          </a:r>
        </a:p>
      </dsp:txBody>
      <dsp:txXfrm>
        <a:off x="2089039" y="3900543"/>
        <a:ext cx="1359883" cy="598047"/>
      </dsp:txXfrm>
    </dsp:sp>
    <dsp:sp modelId="{4664D520-2F83-7444-8F48-773715636FB8}">
      <dsp:nvSpPr>
        <dsp:cNvPr id="0" name=""/>
        <dsp:cNvSpPr/>
      </dsp:nvSpPr>
      <dsp:spPr>
        <a:xfrm>
          <a:off x="2804721" y="4817860"/>
          <a:ext cx="1793751" cy="756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*</a:t>
          </a:r>
          <a:r>
            <a:rPr lang="en-US" sz="1200" kern="1200">
              <a:solidFill>
                <a:srgbClr val="FF0000"/>
              </a:solidFill>
            </a:rPr>
            <a:t> cell wall</a:t>
          </a:r>
          <a:endParaRPr lang="en-US" sz="1200" kern="120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*</a:t>
          </a:r>
          <a:r>
            <a:rPr lang="en-US" sz="1200" kern="1200">
              <a:solidFill>
                <a:srgbClr val="FF0000"/>
              </a:solidFill>
            </a:rPr>
            <a:t>large central vacuole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*</a:t>
          </a:r>
          <a:r>
            <a:rPr lang="en-US" sz="1200" kern="1200">
              <a:solidFill>
                <a:srgbClr val="FF0000"/>
              </a:solidFill>
            </a:rPr>
            <a:t>chloroplasts</a:t>
          </a:r>
        </a:p>
      </dsp:txBody>
      <dsp:txXfrm>
        <a:off x="2804721" y="4817860"/>
        <a:ext cx="1793751" cy="756884"/>
      </dsp:txXfrm>
    </dsp:sp>
    <dsp:sp modelId="{58FD470D-F4D3-9540-B13D-23918FC90E48}">
      <dsp:nvSpPr>
        <dsp:cNvPr id="0" name=""/>
        <dsp:cNvSpPr/>
      </dsp:nvSpPr>
      <dsp:spPr>
        <a:xfrm>
          <a:off x="3912861" y="3912914"/>
          <a:ext cx="1407294" cy="601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Animal Cells</a:t>
          </a:r>
        </a:p>
      </dsp:txBody>
      <dsp:txXfrm>
        <a:off x="3912861" y="3912914"/>
        <a:ext cx="1407294" cy="601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9690594"/>
              </p:ext>
            </p:extLst>
          </p:nvPr>
        </p:nvGraphicFramePr>
        <p:xfrm>
          <a:off x="1954655" y="644577"/>
          <a:ext cx="5390525" cy="579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00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Body</a:t>
            </a:r>
            <a:endParaRPr lang="en-US" dirty="0"/>
          </a:p>
        </p:txBody>
      </p:sp>
      <p:pic>
        <p:nvPicPr>
          <p:cNvPr id="5" name="Content Placeholder 4" descr="golgi body sketch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36" b="-4436"/>
          <a:stretch>
            <a:fillRect/>
          </a:stretch>
        </p:blipFill>
        <p:spPr>
          <a:xfrm>
            <a:off x="894630" y="1773268"/>
            <a:ext cx="2579522" cy="1500243"/>
          </a:xfrm>
        </p:spPr>
      </p:pic>
      <p:sp>
        <p:nvSpPr>
          <p:cNvPr id="4" name="TextBox 3"/>
          <p:cNvSpPr txBox="1"/>
          <p:nvPr/>
        </p:nvSpPr>
        <p:spPr>
          <a:xfrm>
            <a:off x="4117815" y="2112050"/>
            <a:ext cx="3660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 </a:t>
            </a:r>
            <a:endParaRPr lang="en-US" dirty="0" smtClean="0"/>
          </a:p>
          <a:p>
            <a:r>
              <a:rPr lang="en-US" b="1" dirty="0" smtClean="0"/>
              <a:t>-A stack of flattened membranes</a:t>
            </a:r>
          </a:p>
          <a:p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b="1" dirty="0" smtClean="0"/>
              <a:t>-packages, modifies, and sorts  materials in </a:t>
            </a:r>
            <a:r>
              <a:rPr lang="en-US" b="1" smtClean="0"/>
              <a:t>the cell</a:t>
            </a:r>
            <a:endParaRPr lang="en-US" b="1" dirty="0"/>
          </a:p>
        </p:txBody>
      </p:sp>
      <p:pic>
        <p:nvPicPr>
          <p:cNvPr id="6" name="Picture 5" descr="golgi body 2 e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0" y="3546389"/>
            <a:ext cx="3092652" cy="24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pic>
        <p:nvPicPr>
          <p:cNvPr id="5" name="Content Placeholder 4" descr="ribosomes e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7" r="-19437"/>
          <a:stretch>
            <a:fillRect/>
          </a:stretch>
        </p:blipFill>
        <p:spPr>
          <a:xfrm>
            <a:off x="350932" y="1810337"/>
            <a:ext cx="3643606" cy="2119111"/>
          </a:xfrm>
        </p:spPr>
      </p:pic>
      <p:sp>
        <p:nvSpPr>
          <p:cNvPr id="4" name="TextBox 3"/>
          <p:cNvSpPr txBox="1"/>
          <p:nvPr/>
        </p:nvSpPr>
        <p:spPr>
          <a:xfrm>
            <a:off x="3562758" y="1810338"/>
            <a:ext cx="4497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-small particles found attached to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the nucleus or ER or floating in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the cytoplasm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-composed of 2 parts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-composed of </a:t>
            </a:r>
            <a:r>
              <a:rPr lang="en-US" sz="2000" b="1" dirty="0" err="1" smtClean="0"/>
              <a:t>rRNA</a:t>
            </a:r>
            <a:r>
              <a:rPr lang="en-US" sz="2000" b="1" dirty="0" smtClean="0"/>
              <a:t> and proteins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000" b="1" dirty="0" smtClean="0"/>
              <a:t>-site of </a:t>
            </a:r>
            <a:r>
              <a:rPr lang="en-US" sz="2000" b="1" dirty="0" err="1" smtClean="0"/>
              <a:t>proteinsynthesis</a:t>
            </a:r>
            <a:endParaRPr lang="en-US" sz="2000" b="1" dirty="0"/>
          </a:p>
        </p:txBody>
      </p:sp>
      <p:pic>
        <p:nvPicPr>
          <p:cNvPr id="6" name="Picture 5" descr="ribosome sketch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9" y="4143374"/>
            <a:ext cx="2110711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4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pic>
        <p:nvPicPr>
          <p:cNvPr id="5" name="Content Placeholder 4" descr="vacuole e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34" r="-22934"/>
          <a:stretch>
            <a:fillRect/>
          </a:stretch>
        </p:blipFill>
        <p:spPr>
          <a:xfrm>
            <a:off x="181704" y="2112050"/>
            <a:ext cx="4379474" cy="2547090"/>
          </a:xfrm>
        </p:spPr>
      </p:pic>
      <p:sp>
        <p:nvSpPr>
          <p:cNvPr id="4" name="TextBox 3"/>
          <p:cNvSpPr txBox="1"/>
          <p:nvPr/>
        </p:nvSpPr>
        <p:spPr>
          <a:xfrm>
            <a:off x="3937001" y="1936750"/>
            <a:ext cx="384175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-membrane bound structure</a:t>
            </a:r>
          </a:p>
          <a:p>
            <a:r>
              <a:rPr lang="en-US" sz="2000" dirty="0" smtClean="0"/>
              <a:t>-large central vacuoles found in 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 plant cells</a:t>
            </a:r>
          </a:p>
          <a:p>
            <a:r>
              <a:rPr lang="en-US" sz="2000" dirty="0" smtClean="0"/>
              <a:t>-uncommon and smaller in animal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cells</a:t>
            </a:r>
            <a:endParaRPr lang="en-US" dirty="0" smtClean="0"/>
          </a:p>
          <a:p>
            <a:endParaRPr lang="en-US" dirty="0"/>
          </a:p>
          <a:p>
            <a:r>
              <a:rPr lang="en-US" sz="2400" b="1" dirty="0" smtClean="0"/>
              <a:t>Function:</a:t>
            </a:r>
            <a:endParaRPr lang="en-US" sz="2000" b="1" dirty="0"/>
          </a:p>
          <a:p>
            <a:r>
              <a:rPr lang="en-US" sz="2000" dirty="0" smtClean="0"/>
              <a:t>-central vacuoles in plants hold</a:t>
            </a:r>
          </a:p>
          <a:p>
            <a:r>
              <a:rPr lang="en-US" sz="2000" dirty="0" smtClean="0"/>
              <a:t>   water and have high pressure to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give plant structures support</a:t>
            </a:r>
          </a:p>
          <a:p>
            <a:r>
              <a:rPr lang="en-US" sz="2000" dirty="0" smtClean="0"/>
              <a:t>- storage for various substances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0474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</a:t>
            </a:r>
            <a:endParaRPr lang="en-US" dirty="0"/>
          </a:p>
        </p:txBody>
      </p:sp>
      <p:pic>
        <p:nvPicPr>
          <p:cNvPr id="5" name="Content Placeholder 4" descr="lysosome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9" r="-7209"/>
          <a:stretch>
            <a:fillRect/>
          </a:stretch>
        </p:blipFill>
        <p:spPr>
          <a:xfrm>
            <a:off x="771062" y="1797982"/>
            <a:ext cx="2879773" cy="1674868"/>
          </a:xfrm>
        </p:spPr>
      </p:pic>
      <p:sp>
        <p:nvSpPr>
          <p:cNvPr id="4" name="TextBox 3"/>
          <p:cNvSpPr txBox="1"/>
          <p:nvPr/>
        </p:nvSpPr>
        <p:spPr>
          <a:xfrm>
            <a:off x="3561935" y="2274232"/>
            <a:ext cx="41279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-membrane bound structures that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contain digestive enzymes</a:t>
            </a:r>
            <a:endParaRPr lang="en-US" sz="2000" dirty="0"/>
          </a:p>
          <a:p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 smtClean="0"/>
              <a:t>-digest waste materials and un-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wanted foreign bodies(like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bacteria)  </a:t>
            </a:r>
            <a:endParaRPr lang="en-US" sz="2000" dirty="0"/>
          </a:p>
        </p:txBody>
      </p:sp>
      <p:pic>
        <p:nvPicPr>
          <p:cNvPr id="6" name="Picture 5" descr="lysosome formation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4018821"/>
            <a:ext cx="2084945" cy="14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Chloroplast*</a:t>
            </a:r>
            <a:endParaRPr lang="en-US" dirty="0"/>
          </a:p>
        </p:txBody>
      </p:sp>
      <p:pic>
        <p:nvPicPr>
          <p:cNvPr id="5" name="Content Placeholder 4" descr="chloroplast closeup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16" r="-20216"/>
          <a:stretch>
            <a:fillRect/>
          </a:stretch>
        </p:blipFill>
        <p:spPr>
          <a:xfrm>
            <a:off x="499105" y="1767368"/>
            <a:ext cx="3618710" cy="2104632"/>
          </a:xfrm>
        </p:spPr>
      </p:pic>
      <p:sp>
        <p:nvSpPr>
          <p:cNvPr id="4" name="TextBox 3"/>
          <p:cNvSpPr txBox="1"/>
          <p:nvPr/>
        </p:nvSpPr>
        <p:spPr>
          <a:xfrm>
            <a:off x="3962542" y="2307118"/>
            <a:ext cx="43803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-contain chlorophyll, which give them </a:t>
            </a:r>
          </a:p>
          <a:p>
            <a:r>
              <a:rPr lang="en-US" sz="2000" dirty="0" smtClean="0"/>
              <a:t>   their green color</a:t>
            </a:r>
          </a:p>
          <a:p>
            <a:r>
              <a:rPr lang="en-US" sz="2000" dirty="0" smtClean="0"/>
              <a:t>-contain stacks of membranes</a:t>
            </a:r>
          </a:p>
          <a:p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 smtClean="0"/>
              <a:t>-site of photosynthesis(food pro-</a:t>
            </a:r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duction</a:t>
            </a:r>
            <a:r>
              <a:rPr lang="en-US" sz="2000" dirty="0" smtClean="0"/>
              <a:t>) in plants and algae</a:t>
            </a:r>
            <a:endParaRPr lang="en-US" sz="2000" dirty="0"/>
          </a:p>
        </p:txBody>
      </p:sp>
      <p:pic>
        <p:nvPicPr>
          <p:cNvPr id="6" name="Picture 5" descr="chloroplast e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3" y="3994396"/>
            <a:ext cx="2917819" cy="218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1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pic>
        <p:nvPicPr>
          <p:cNvPr id="5" name="Content Placeholder 4" descr="cytoskeleton 2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5" r="-5465"/>
          <a:stretch>
            <a:fillRect/>
          </a:stretch>
        </p:blipFill>
        <p:spPr>
          <a:xfrm>
            <a:off x="743915" y="2020067"/>
            <a:ext cx="2825182" cy="1643118"/>
          </a:xfrm>
        </p:spPr>
      </p:pic>
      <p:sp>
        <p:nvSpPr>
          <p:cNvPr id="4" name="TextBox 3"/>
          <p:cNvSpPr txBox="1"/>
          <p:nvPr/>
        </p:nvSpPr>
        <p:spPr>
          <a:xfrm>
            <a:off x="3645297" y="2020067"/>
            <a:ext cx="42096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-composed of microtubules and</a:t>
            </a:r>
          </a:p>
          <a:p>
            <a:r>
              <a:rPr lang="en-US" sz="2000" dirty="0" smtClean="0"/>
              <a:t>   microfilaments</a:t>
            </a:r>
            <a:endParaRPr lang="en-US" dirty="0"/>
          </a:p>
          <a:p>
            <a:r>
              <a:rPr lang="en-US" sz="2000" dirty="0" smtClean="0"/>
              <a:t>-found throughout cell</a:t>
            </a:r>
          </a:p>
          <a:p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 smtClean="0"/>
              <a:t>-supports cell</a:t>
            </a:r>
          </a:p>
          <a:p>
            <a:r>
              <a:rPr lang="en-US" sz="2000" dirty="0" smtClean="0"/>
              <a:t>-allows for organelles to move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throughout the cell</a:t>
            </a:r>
            <a:endParaRPr lang="en-US" sz="2000" dirty="0"/>
          </a:p>
        </p:txBody>
      </p:sp>
      <p:pic>
        <p:nvPicPr>
          <p:cNvPr id="6" name="Picture 5" descr="cytoskeleton sketch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7" y="4143375"/>
            <a:ext cx="2507953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Centrioles**</a:t>
            </a:r>
            <a:endParaRPr lang="en-US" dirty="0"/>
          </a:p>
        </p:txBody>
      </p:sp>
      <p:pic>
        <p:nvPicPr>
          <p:cNvPr id="5" name="Content Placeholder 4" descr="centriole sketch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95" r="-14395"/>
          <a:stretch>
            <a:fillRect/>
          </a:stretch>
        </p:blipFill>
        <p:spPr>
          <a:xfrm>
            <a:off x="805116" y="2020067"/>
            <a:ext cx="2770591" cy="1611368"/>
          </a:xfrm>
        </p:spPr>
      </p:pic>
      <p:sp>
        <p:nvSpPr>
          <p:cNvPr id="4" name="TextBox 3"/>
          <p:cNvSpPr txBox="1"/>
          <p:nvPr/>
        </p:nvSpPr>
        <p:spPr>
          <a:xfrm>
            <a:off x="3511551" y="1955800"/>
            <a:ext cx="37250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-2 rod-like structures found near</a:t>
            </a:r>
          </a:p>
          <a:p>
            <a:r>
              <a:rPr lang="en-US" sz="2000" dirty="0" smtClean="0"/>
              <a:t>   the nucleus</a:t>
            </a:r>
          </a:p>
          <a:p>
            <a:r>
              <a:rPr lang="en-US" sz="2000" dirty="0" smtClean="0"/>
              <a:t>-composed of bundles of micro-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tubules</a:t>
            </a:r>
          </a:p>
          <a:p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 smtClean="0"/>
              <a:t>-organize spindle fibers during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cell division in animal cells</a:t>
            </a:r>
            <a:endParaRPr lang="en-US" sz="2000" dirty="0"/>
          </a:p>
        </p:txBody>
      </p:sp>
      <p:pic>
        <p:nvPicPr>
          <p:cNvPr id="6" name="Picture 5" descr="centriole closeup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87" y="3873500"/>
            <a:ext cx="15899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6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911" y="1272025"/>
            <a:ext cx="5723468" cy="1467025"/>
          </a:xfrm>
        </p:spPr>
        <p:txBody>
          <a:bodyPr>
            <a:normAutofit fontScale="90000"/>
          </a:bodyPr>
          <a:lstStyle/>
          <a:p>
            <a:r>
              <a:rPr lang="en-US" dirty="0"/>
              <a:t>Eukaryotic Cell Organelles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7984" y="2739050"/>
            <a:ext cx="2845905" cy="2521572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Most organelles are found in both plant and animal cells.</a:t>
            </a:r>
          </a:p>
          <a:p>
            <a:pPr algn="l"/>
            <a:r>
              <a:rPr lang="en-US" dirty="0" smtClean="0"/>
              <a:t>*found only in plant cells</a:t>
            </a:r>
          </a:p>
          <a:p>
            <a:pPr algn="l"/>
            <a:r>
              <a:rPr lang="en-US" dirty="0" smtClean="0"/>
              <a:t>**found only in animal cells</a:t>
            </a:r>
            <a:endParaRPr lang="en-US" dirty="0"/>
          </a:p>
        </p:txBody>
      </p:sp>
      <p:pic>
        <p:nvPicPr>
          <p:cNvPr id="4" name="Picture 3" descr="white blood cel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28" y="2868701"/>
            <a:ext cx="3553650" cy="262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Wall*</a:t>
            </a:r>
            <a:endParaRPr lang="en-US" dirty="0"/>
          </a:p>
        </p:txBody>
      </p:sp>
      <p:pic>
        <p:nvPicPr>
          <p:cNvPr id="4" name="Content Placeholder 3" descr="cell wall pic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7" r="-19437"/>
          <a:stretch>
            <a:fillRect/>
          </a:stretch>
        </p:blipFill>
        <p:spPr>
          <a:xfrm>
            <a:off x="285628" y="2045089"/>
            <a:ext cx="4620980" cy="2687549"/>
          </a:xfrm>
        </p:spPr>
      </p:pic>
      <p:sp>
        <p:nvSpPr>
          <p:cNvPr id="5" name="TextBox 4"/>
          <p:cNvSpPr txBox="1"/>
          <p:nvPr/>
        </p:nvSpPr>
        <p:spPr>
          <a:xfrm>
            <a:off x="4201300" y="2045089"/>
            <a:ext cx="41708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-surrounds cell membrane of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plant cells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-composed of polysaccharides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(ex. cellulose or chitin)</a:t>
            </a:r>
          </a:p>
          <a:p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 smtClean="0"/>
              <a:t>      -provides structure/shape for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plants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-protects cells from pathogens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-prevents cells from bursting,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when water enters the cell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47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800" y="749353"/>
            <a:ext cx="4885268" cy="868212"/>
          </a:xfrm>
        </p:spPr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pic>
        <p:nvPicPr>
          <p:cNvPr id="5" name="Picture 4" descr="cell membrane 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82" y="2767914"/>
            <a:ext cx="3210756" cy="33720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3762" y="1432214"/>
            <a:ext cx="76364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-surrounds cell contents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-”fluid-</a:t>
            </a:r>
            <a:r>
              <a:rPr lang="en-US" sz="2000" dirty="0" err="1" smtClean="0"/>
              <a:t>mosaic”model</a:t>
            </a:r>
            <a:r>
              <a:rPr lang="en-US" sz="2000" dirty="0" smtClean="0"/>
              <a:t>: double </a:t>
            </a:r>
            <a:r>
              <a:rPr lang="en-US" sz="2000" dirty="0"/>
              <a:t>layer of </a:t>
            </a:r>
            <a:r>
              <a:rPr lang="en-US" sz="2000" dirty="0" smtClean="0"/>
              <a:t>phospholipids,  with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embedded proteins</a:t>
            </a:r>
          </a:p>
          <a:p>
            <a:endParaRPr lang="en-US" sz="1400" dirty="0"/>
          </a:p>
          <a:p>
            <a:r>
              <a:rPr lang="en-US" sz="2400" b="1" dirty="0"/>
              <a:t>Function:</a:t>
            </a:r>
          </a:p>
          <a:p>
            <a:r>
              <a:rPr lang="en-US" sz="2000" dirty="0"/>
              <a:t>   </a:t>
            </a:r>
            <a:r>
              <a:rPr lang="en-US" sz="2000" dirty="0" smtClean="0"/>
              <a:t>   -protects the interior of cell from</a:t>
            </a:r>
          </a:p>
          <a:p>
            <a:r>
              <a:rPr lang="en-US" sz="2000" dirty="0" smtClean="0"/>
              <a:t>	the environment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-provides structure for the cell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-allows for the passage of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materials into and out of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the cell “selectively permeable”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-has receptors that allow cells</a:t>
            </a:r>
          </a:p>
          <a:p>
            <a:r>
              <a:rPr lang="en-US" sz="2000" dirty="0" smtClean="0"/>
              <a:t>	to communicate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91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75410"/>
            <a:ext cx="6965245" cy="6034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Fluid-Mosaic Model of Cell Membrane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0" y="1421027"/>
            <a:ext cx="6196405" cy="430204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9" name="Picture 5" descr="C:\Users\mbambury\Documents\Documents MHB\Biology\Cell Unit\fm model of cell membra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3" y="1285102"/>
            <a:ext cx="6951182" cy="474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5086"/>
            <a:ext cx="6965245" cy="819464"/>
          </a:xfrm>
        </p:spPr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pic>
        <p:nvPicPr>
          <p:cNvPr id="5" name="Content Placeholder 4" descr="animal cell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95" r="-14395"/>
          <a:stretch>
            <a:fillRect/>
          </a:stretch>
        </p:blipFill>
        <p:spPr>
          <a:xfrm>
            <a:off x="293221" y="1114818"/>
            <a:ext cx="3511378" cy="2042208"/>
          </a:xfrm>
        </p:spPr>
      </p:pic>
      <p:sp>
        <p:nvSpPr>
          <p:cNvPr id="4" name="TextBox 3"/>
          <p:cNvSpPr txBox="1"/>
          <p:nvPr/>
        </p:nvSpPr>
        <p:spPr>
          <a:xfrm>
            <a:off x="3519131" y="1345364"/>
            <a:ext cx="454113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-contains most of the cell’s genetic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material(DNA)</a:t>
            </a:r>
          </a:p>
          <a:p>
            <a:r>
              <a:rPr lang="en-US" sz="2000" dirty="0" smtClean="0"/>
              <a:t>-surrounded by a double layered </a:t>
            </a:r>
            <a:r>
              <a:rPr lang="en-US" sz="2000" dirty="0" err="1" smtClean="0"/>
              <a:t>mem</a:t>
            </a:r>
            <a:r>
              <a:rPr lang="en-US" sz="2000" dirty="0" smtClean="0"/>
              <a:t>-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brane</a:t>
            </a:r>
            <a:r>
              <a:rPr lang="en-US" sz="2000" dirty="0" smtClean="0"/>
              <a:t> called the nuclear envelope</a:t>
            </a:r>
          </a:p>
          <a:p>
            <a:r>
              <a:rPr lang="en-US" sz="2000" dirty="0" smtClean="0"/>
              <a:t>-has large pores on surface to allow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materials to pass in and out of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nucleus.</a:t>
            </a:r>
          </a:p>
          <a:p>
            <a:r>
              <a:rPr lang="en-US" sz="2000" dirty="0" smtClean="0"/>
              <a:t>-contains the nucleolus, where </a:t>
            </a:r>
            <a:r>
              <a:rPr lang="en-US" sz="2000" dirty="0" err="1" smtClean="0"/>
              <a:t>ribo</a:t>
            </a:r>
            <a:r>
              <a:rPr lang="en-US" sz="2000" dirty="0" smtClean="0"/>
              <a:t>-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somes</a:t>
            </a:r>
            <a:r>
              <a:rPr lang="en-US" sz="2000" dirty="0" smtClean="0"/>
              <a:t> are made</a:t>
            </a:r>
            <a:endParaRPr lang="en-US" sz="2000" dirty="0"/>
          </a:p>
          <a:p>
            <a:endParaRPr lang="en-US" sz="2400" b="1" dirty="0" smtClean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 smtClean="0"/>
              <a:t>-controls all cell activities (growth &amp;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reproduction)</a:t>
            </a:r>
          </a:p>
          <a:p>
            <a:r>
              <a:rPr lang="en-US" sz="2000" dirty="0" smtClean="0"/>
              <a:t>-produces RNA and ribosomes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endParaRPr lang="en-US" dirty="0"/>
          </a:p>
        </p:txBody>
      </p:sp>
      <p:pic>
        <p:nvPicPr>
          <p:cNvPr id="3" name="Picture 2" descr="close up of nucleu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7" y="3295408"/>
            <a:ext cx="2699517" cy="18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9464"/>
          </a:xfrm>
        </p:spPr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pic>
        <p:nvPicPr>
          <p:cNvPr id="5" name="Content Placeholder 4" descr="cytoplas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0" r="-18230"/>
          <a:stretch>
            <a:fillRect/>
          </a:stretch>
        </p:blipFill>
        <p:spPr>
          <a:xfrm>
            <a:off x="111562" y="2020067"/>
            <a:ext cx="5286590" cy="3533651"/>
          </a:xfrm>
        </p:spPr>
      </p:pic>
      <p:sp>
        <p:nvSpPr>
          <p:cNvPr id="4" name="TextBox 3"/>
          <p:cNvSpPr txBox="1"/>
          <p:nvPr/>
        </p:nvSpPr>
        <p:spPr>
          <a:xfrm>
            <a:off x="4745138" y="2020067"/>
            <a:ext cx="366093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-is found between the cell </a:t>
            </a:r>
            <a:r>
              <a:rPr lang="en-US" sz="2000" dirty="0" err="1" smtClean="0"/>
              <a:t>mem</a:t>
            </a:r>
            <a:r>
              <a:rPr lang="en-US" sz="2000" dirty="0" smtClean="0"/>
              <a:t>-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brane</a:t>
            </a:r>
            <a:r>
              <a:rPr lang="en-US" sz="2000" dirty="0" smtClean="0"/>
              <a:t> and nucleus</a:t>
            </a:r>
          </a:p>
          <a:p>
            <a:r>
              <a:rPr lang="en-US" sz="2000" dirty="0" smtClean="0"/>
              <a:t>-contains all cell organelles</a:t>
            </a:r>
          </a:p>
          <a:p>
            <a:r>
              <a:rPr lang="en-US" sz="2000" dirty="0" smtClean="0"/>
              <a:t>-composed mostly of water with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many dissolved substances</a:t>
            </a:r>
            <a:endParaRPr lang="en-US" sz="2000" dirty="0"/>
          </a:p>
          <a:p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 smtClean="0"/>
              <a:t>-provides support to structures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in cell</a:t>
            </a:r>
          </a:p>
          <a:p>
            <a:r>
              <a:rPr lang="en-US" sz="2000" dirty="0" smtClean="0"/>
              <a:t>-allows materials to move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around the cell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08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92167"/>
          </a:xfrm>
        </p:spPr>
        <p:txBody>
          <a:bodyPr>
            <a:normAutofit/>
          </a:bodyPr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pic>
        <p:nvPicPr>
          <p:cNvPr id="5" name="Content Placeholder 4" descr="mitochondria sketch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81" r="-40681"/>
          <a:stretch>
            <a:fillRect/>
          </a:stretch>
        </p:blipFill>
        <p:spPr>
          <a:xfrm>
            <a:off x="669290" y="1809750"/>
            <a:ext cx="3302758" cy="1920875"/>
          </a:xfrm>
        </p:spPr>
      </p:pic>
      <p:sp>
        <p:nvSpPr>
          <p:cNvPr id="4" name="TextBox 3"/>
          <p:cNvSpPr txBox="1"/>
          <p:nvPr/>
        </p:nvSpPr>
        <p:spPr>
          <a:xfrm>
            <a:off x="3637499" y="1809749"/>
            <a:ext cx="41412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-has a double membrane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	surrounding it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-”bean” shaped</a:t>
            </a:r>
          </a:p>
          <a:p>
            <a:r>
              <a:rPr lang="en-US" sz="2000" dirty="0" smtClean="0"/>
              <a:t>      -contains some of the cell’s DNA 	(from mother)</a:t>
            </a:r>
            <a:endParaRPr lang="en-US" sz="2000" dirty="0"/>
          </a:p>
          <a:p>
            <a:endParaRPr lang="en-US" dirty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/>
              <a:t>-site  of cellular </a:t>
            </a:r>
            <a:r>
              <a:rPr lang="en-US" sz="2000" dirty="0" smtClean="0"/>
              <a:t>respiration, </a:t>
            </a:r>
          </a:p>
          <a:p>
            <a:r>
              <a:rPr lang="en-US" sz="2000" dirty="0" smtClean="0"/>
              <a:t>         	where food is broken down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to produce ATP (energy for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the cell)</a:t>
            </a:r>
            <a:endParaRPr lang="en-US" sz="2000" dirty="0"/>
          </a:p>
        </p:txBody>
      </p:sp>
      <p:pic>
        <p:nvPicPr>
          <p:cNvPr id="6" name="Picture 5" descr="mitochondria em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4143375"/>
            <a:ext cx="2542475" cy="17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pic>
        <p:nvPicPr>
          <p:cNvPr id="5" name="Content Placeholder 4" descr="rough e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9" b="13359"/>
          <a:stretch>
            <a:fillRect/>
          </a:stretch>
        </p:blipFill>
        <p:spPr>
          <a:xfrm>
            <a:off x="1252976" y="1741347"/>
            <a:ext cx="2688704" cy="1563743"/>
          </a:xfrm>
        </p:spPr>
      </p:pic>
      <p:sp>
        <p:nvSpPr>
          <p:cNvPr id="4" name="TextBox 3"/>
          <p:cNvSpPr txBox="1"/>
          <p:nvPr/>
        </p:nvSpPr>
        <p:spPr>
          <a:xfrm>
            <a:off x="4117815" y="1568353"/>
            <a:ext cx="3942453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Structure:</a:t>
            </a:r>
          </a:p>
          <a:p>
            <a:r>
              <a:rPr lang="en-US" sz="2000" dirty="0" smtClean="0"/>
              <a:t>-series of membranes through</a:t>
            </a:r>
          </a:p>
          <a:p>
            <a:r>
              <a:rPr lang="en-US" sz="2000" dirty="0" smtClean="0"/>
              <a:t>     out the cell</a:t>
            </a:r>
          </a:p>
          <a:p>
            <a:r>
              <a:rPr lang="en-US" sz="2000" dirty="0" smtClean="0"/>
              <a:t>-Rough ER is covered with </a:t>
            </a:r>
          </a:p>
          <a:p>
            <a:r>
              <a:rPr lang="en-US" sz="2000" dirty="0" smtClean="0"/>
              <a:t>     ribosomes </a:t>
            </a:r>
          </a:p>
          <a:p>
            <a:r>
              <a:rPr lang="en-US" sz="2000" dirty="0" smtClean="0"/>
              <a:t>-smooth ER does not have </a:t>
            </a:r>
            <a:r>
              <a:rPr lang="en-US" sz="2000" dirty="0" err="1" smtClean="0"/>
              <a:t>ribo</a:t>
            </a:r>
            <a:r>
              <a:rPr lang="en-US" sz="2000" dirty="0" smtClean="0"/>
              <a:t>-  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somes</a:t>
            </a:r>
            <a:r>
              <a:rPr lang="en-US" sz="2000" dirty="0" smtClean="0"/>
              <a:t> on it’s surface</a:t>
            </a:r>
          </a:p>
          <a:p>
            <a:endParaRPr lang="en-US" dirty="0" smtClean="0"/>
          </a:p>
          <a:p>
            <a:r>
              <a:rPr lang="en-US" sz="2400" b="1" dirty="0" smtClean="0"/>
              <a:t>Function: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-proteins produced by ribosomes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are transported directly into ER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-proteins are folded and modified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-produces membranes</a:t>
            </a:r>
            <a:endParaRPr lang="en-US" sz="2000" dirty="0"/>
          </a:p>
        </p:txBody>
      </p:sp>
      <p:pic>
        <p:nvPicPr>
          <p:cNvPr id="6" name="Picture 5" descr="rough er e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39" y="3448050"/>
            <a:ext cx="2670175" cy="21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Eukaryotic Cell Organelles&amp;quot;&quot;/&gt;&lt;property id=&quot;20307&quot; value=&quot;256&quot;/&gt;&lt;/object&gt;&lt;object type=&quot;3&quot; unique_id=&quot;10004&quot;&gt;&lt;property id=&quot;20148&quot; value=&quot;5&quot;/&gt;&lt;property id=&quot;20300&quot; value=&quot;Slide 3 - &amp;quot;Cell Wall*&amp;quot;&quot;/&gt;&lt;property id=&quot;20307&quot; value=&quot;262&quot;/&gt;&lt;/object&gt;&lt;object type=&quot;3&quot; unique_id=&quot;10005&quot;&gt;&lt;property id=&quot;20148&quot; value=&quot;5&quot;/&gt;&lt;property id=&quot;20300&quot; value=&quot;Slide 4 - &amp;quot;Cell Membrane&amp;quot;&quot;/&gt;&lt;property id=&quot;20307&quot; value=&quot;257&quot;/&gt;&lt;/object&gt;&lt;object type=&quot;3&quot; unique_id=&quot;10006&quot;&gt;&lt;property id=&quot;20148&quot; value=&quot;5&quot;/&gt;&lt;property id=&quot;20300&quot; value=&quot;Slide 6 - &amp;quot;Nucleus&amp;quot;&quot;/&gt;&lt;property id=&quot;20307&quot; value=&quot;258&quot;/&gt;&lt;/object&gt;&lt;object type=&quot;3&quot; unique_id=&quot;10007&quot;&gt;&lt;property id=&quot;20148&quot; value=&quot;5&quot;/&gt;&lt;property id=&quot;20300&quot; value=&quot;Slide 7 - &amp;quot;Cytoplasm&amp;quot;&quot;/&gt;&lt;property id=&quot;20307&quot; value=&quot;259&quot;/&gt;&lt;/object&gt;&lt;object type=&quot;3&quot; unique_id=&quot;10008&quot;&gt;&lt;property id=&quot;20148&quot; value=&quot;5&quot;/&gt;&lt;property id=&quot;20300&quot; value=&quot;Slide 8 - &amp;quot;Mitochondria&amp;quot;&quot;/&gt;&lt;property id=&quot;20307&quot; value=&quot;260&quot;/&gt;&lt;/object&gt;&lt;object type=&quot;3&quot; unique_id=&quot;10009&quot;&gt;&lt;property id=&quot;20148&quot; value=&quot;5&quot;/&gt;&lt;property id=&quot;20300&quot; value=&quot;Slide 9 - &amp;quot;Endoplasmic Reticulum&amp;quot;&quot;/&gt;&lt;property id=&quot;20307&quot; value=&quot;261&quot;/&gt;&lt;/object&gt;&lt;object type=&quot;3&quot; unique_id=&quot;10010&quot;&gt;&lt;property id=&quot;20148&quot; value=&quot;5&quot;/&gt;&lt;property id=&quot;20300&quot; value=&quot;Slide 10 - &amp;quot;Golgi Body&amp;quot;&quot;/&gt;&lt;property id=&quot;20307&quot; value=&quot;264&quot;/&gt;&lt;/object&gt;&lt;object type=&quot;3&quot; unique_id=&quot;10011&quot;&gt;&lt;property id=&quot;20148&quot; value=&quot;5&quot;/&gt;&lt;property id=&quot;20300&quot; value=&quot;Slide 11 - &amp;quot;Ribosomes&amp;quot;&quot;/&gt;&lt;property id=&quot;20307&quot; value=&quot;265&quot;/&gt;&lt;/object&gt;&lt;object type=&quot;3&quot; unique_id=&quot;10012&quot;&gt;&lt;property id=&quot;20148&quot; value=&quot;5&quot;/&gt;&lt;property id=&quot;20300&quot; value=&quot;Slide 12 - &amp;quot;Vacuole&amp;quot;&quot;/&gt;&lt;property id=&quot;20307&quot; value=&quot;266&quot;/&gt;&lt;/object&gt;&lt;object type=&quot;3&quot; unique_id=&quot;10013&quot;&gt;&lt;property id=&quot;20148&quot; value=&quot;5&quot;/&gt;&lt;property id=&quot;20300&quot; value=&quot;Slide 13 - &amp;quot;Lysosome&amp;quot;&quot;/&gt;&lt;property id=&quot;20307&quot; value=&quot;267&quot;/&gt;&lt;/object&gt;&lt;object type=&quot;3&quot; unique_id=&quot;10014&quot;&gt;&lt;property id=&quot;20148&quot; value=&quot;5&quot;/&gt;&lt;property id=&quot;20300&quot; value=&quot;Slide 14 - &amp;quot;Chloroplast*&amp;quot;&quot;/&gt;&lt;property id=&quot;20307&quot; value=&quot;268&quot;/&gt;&lt;/object&gt;&lt;object type=&quot;3&quot; unique_id=&quot;10015&quot;&gt;&lt;property id=&quot;20148&quot; value=&quot;5&quot;/&gt;&lt;property id=&quot;20300&quot; value=&quot;Slide 15 - &amp;quot;Cytoskeleton&amp;quot;&quot;/&gt;&lt;property id=&quot;20307&quot; value=&quot;271&quot;/&gt;&lt;/object&gt;&lt;object type=&quot;3&quot; unique_id=&quot;10016&quot;&gt;&lt;property id=&quot;20148&quot; value=&quot;5&quot;/&gt;&lt;property id=&quot;20300&quot; value=&quot;Slide 16 - &amp;quot;Centrioles**&amp;quot;&quot;/&gt;&lt;property id=&quot;20307&quot; value=&quot;269&quot;/&gt;&lt;/object&gt;&lt;object type=&quot;3&quot; unique_id=&quot;10069&quot;&gt;&lt;property id=&quot;20148&quot; value=&quot;5&quot;/&gt;&lt;property id=&quot;20300&quot; value=&quot;Slide 5 - &amp;quot;Fluid-Mosaic Model of Cell Membrane&amp;quot;&quot;/&gt;&lt;property id=&quot;20307&quot; value=&quot;272&quot;/&gt;&lt;/object&gt;&lt;object type=&quot;3&quot; unique_id=&quot;10190&quot;&gt;&lt;property id=&quot;20148&quot; value=&quot;5&quot;/&gt;&lt;property id=&quot;20300&quot; value=&quot;Slide 1&quot;/&gt;&lt;property id=&quot;20307&quot; value=&quot;273&quot;/&gt;&lt;/object&gt;&lt;/object&gt;&lt;object type=&quot;8&quot; unique_id=&quot;1003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2142</TotalTime>
  <Words>503</Words>
  <Application>Microsoft Office PowerPoint</Application>
  <PresentationFormat>On-screen Show (4:3)</PresentationFormat>
  <Paragraphs>172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PowerPoint Presentation</vt:lpstr>
      <vt:lpstr>Eukaryotic Cell Organelles</vt:lpstr>
      <vt:lpstr>Cell Wall*</vt:lpstr>
      <vt:lpstr>Cell Membrane</vt:lpstr>
      <vt:lpstr>Fluid-Mosaic Model of Cell Membrane</vt:lpstr>
      <vt:lpstr>Nucleus</vt:lpstr>
      <vt:lpstr>Cytoplasm</vt:lpstr>
      <vt:lpstr>Mitochondria</vt:lpstr>
      <vt:lpstr>Endoplasmic Reticulum</vt:lpstr>
      <vt:lpstr>Golgi Body</vt:lpstr>
      <vt:lpstr>Ribosomes</vt:lpstr>
      <vt:lpstr>Vacuole</vt:lpstr>
      <vt:lpstr>Lysosome</vt:lpstr>
      <vt:lpstr>Chloroplast*</vt:lpstr>
      <vt:lpstr>Cytoskeleton</vt:lpstr>
      <vt:lpstr>Centrioles**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Eukaryotic Cell Organelles</dc:title>
  <dc:creator>Michele Bambury</dc:creator>
  <cp:lastModifiedBy>acps</cp:lastModifiedBy>
  <cp:revision>34</cp:revision>
  <dcterms:created xsi:type="dcterms:W3CDTF">2013-10-30T02:18:07Z</dcterms:created>
  <dcterms:modified xsi:type="dcterms:W3CDTF">2013-11-08T13:07:04Z</dcterms:modified>
</cp:coreProperties>
</file>